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5" r:id="rId6"/>
    <p:sldId id="260" r:id="rId7"/>
    <p:sldId id="263" r:id="rId8"/>
    <p:sldId id="264" r:id="rId9"/>
    <p:sldId id="261" r:id="rId10"/>
    <p:sldId id="262" r:id="rId1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75BF2F-73D2-4D32-8DE4-1905FBFE85AD}" v="598" dt="2020-09-29T18:03:05.4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son Arends" userId="2c6b8ff6-d8b8-40df-ace7-640c9656bcb6" providerId="ADAL" clId="{EA75BF2F-73D2-4D32-8DE4-1905FBFE85AD}"/>
    <pc:docChg chg="undo custSel mod addSld modSld">
      <pc:chgData name="Jason Arends" userId="2c6b8ff6-d8b8-40df-ace7-640c9656bcb6" providerId="ADAL" clId="{EA75BF2F-73D2-4D32-8DE4-1905FBFE85AD}" dt="2020-09-29T18:03:05.436" v="2257" actId="1076"/>
      <pc:docMkLst>
        <pc:docMk/>
      </pc:docMkLst>
      <pc:sldChg chg="addSp delSp modSp add mod setBg setClrOvrMap">
        <pc:chgData name="Jason Arends" userId="2c6b8ff6-d8b8-40df-ace7-640c9656bcb6" providerId="ADAL" clId="{EA75BF2F-73D2-4D32-8DE4-1905FBFE85AD}" dt="2020-09-05T11:52:51.143" v="2246" actId="26606"/>
        <pc:sldMkLst>
          <pc:docMk/>
          <pc:sldMk cId="3670323889" sldId="256"/>
        </pc:sldMkLst>
        <pc:spChg chg="mod ord">
          <ac:chgData name="Jason Arends" userId="2c6b8ff6-d8b8-40df-ace7-640c9656bcb6" providerId="ADAL" clId="{EA75BF2F-73D2-4D32-8DE4-1905FBFE85AD}" dt="2020-09-05T11:52:51.143" v="2246" actId="26606"/>
          <ac:spMkLst>
            <pc:docMk/>
            <pc:sldMk cId="3670323889" sldId="256"/>
            <ac:spMk id="2" creationId="{85FC6FE2-A906-4C79-9CF9-2CF1541D51F6}"/>
          </ac:spMkLst>
        </pc:spChg>
        <pc:spChg chg="mod ord">
          <ac:chgData name="Jason Arends" userId="2c6b8ff6-d8b8-40df-ace7-640c9656bcb6" providerId="ADAL" clId="{EA75BF2F-73D2-4D32-8DE4-1905FBFE85AD}" dt="2020-09-05T11:52:51.143" v="2246" actId="26606"/>
          <ac:spMkLst>
            <pc:docMk/>
            <pc:sldMk cId="3670323889" sldId="256"/>
            <ac:spMk id="3" creationId="{66E13F06-7BD3-46E8-8C6E-F70E9DF51F0B}"/>
          </ac:spMkLst>
        </pc:spChg>
        <pc:spChg chg="add del">
          <ac:chgData name="Jason Arends" userId="2c6b8ff6-d8b8-40df-ace7-640c9656bcb6" providerId="ADAL" clId="{EA75BF2F-73D2-4D32-8DE4-1905FBFE85AD}" dt="2020-09-04T12:47:15.849" v="37" actId="26606"/>
          <ac:spMkLst>
            <pc:docMk/>
            <pc:sldMk cId="3670323889" sldId="256"/>
            <ac:spMk id="10" creationId="{407C9FC5-0C1E-42A8-97E6-F940775A0575}"/>
          </ac:spMkLst>
        </pc:spChg>
        <pc:spChg chg="add del">
          <ac:chgData name="Jason Arends" userId="2c6b8ff6-d8b8-40df-ace7-640c9656bcb6" providerId="ADAL" clId="{EA75BF2F-73D2-4D32-8DE4-1905FBFE85AD}" dt="2020-09-04T12:47:15.849" v="37" actId="26606"/>
          <ac:spMkLst>
            <pc:docMk/>
            <pc:sldMk cId="3670323889" sldId="256"/>
            <ac:spMk id="12" creationId="{9EE371B4-A1D9-4EFE-8FE1-000495831EFA}"/>
          </ac:spMkLst>
        </pc:spChg>
        <pc:spChg chg="add del">
          <ac:chgData name="Jason Arends" userId="2c6b8ff6-d8b8-40df-ace7-640c9656bcb6" providerId="ADAL" clId="{EA75BF2F-73D2-4D32-8DE4-1905FBFE85AD}" dt="2020-09-04T12:47:15.849" v="37" actId="26606"/>
          <ac:spMkLst>
            <pc:docMk/>
            <pc:sldMk cId="3670323889" sldId="256"/>
            <ac:spMk id="14" creationId="{2E19C174-9C7C-461E-970B-432019901562}"/>
          </ac:spMkLst>
        </pc:spChg>
        <pc:spChg chg="add del">
          <ac:chgData name="Jason Arends" userId="2c6b8ff6-d8b8-40df-ace7-640c9656bcb6" providerId="ADAL" clId="{EA75BF2F-73D2-4D32-8DE4-1905FBFE85AD}" dt="2020-09-04T12:47:17.501" v="39" actId="26606"/>
          <ac:spMkLst>
            <pc:docMk/>
            <pc:sldMk cId="3670323889" sldId="256"/>
            <ac:spMk id="16" creationId="{FB5B0058-AF13-4859-B429-4EDDE2A26F7F}"/>
          </ac:spMkLst>
        </pc:spChg>
        <pc:spChg chg="add del">
          <ac:chgData name="Jason Arends" userId="2c6b8ff6-d8b8-40df-ace7-640c9656bcb6" providerId="ADAL" clId="{EA75BF2F-73D2-4D32-8DE4-1905FBFE85AD}" dt="2020-09-04T12:47:17.501" v="39" actId="26606"/>
          <ac:spMkLst>
            <pc:docMk/>
            <pc:sldMk cId="3670323889" sldId="256"/>
            <ac:spMk id="17" creationId="{0277405F-0B4F-4418-B773-1B38814125B6}"/>
          </ac:spMkLst>
        </pc:spChg>
        <pc:spChg chg="add del">
          <ac:chgData name="Jason Arends" userId="2c6b8ff6-d8b8-40df-ace7-640c9656bcb6" providerId="ADAL" clId="{EA75BF2F-73D2-4D32-8DE4-1905FBFE85AD}" dt="2020-09-04T12:47:22.246" v="41" actId="26606"/>
          <ac:spMkLst>
            <pc:docMk/>
            <pc:sldMk cId="3670323889" sldId="256"/>
            <ac:spMk id="19" creationId="{823AC064-BC96-4F32-8AE1-B2FD38754823}"/>
          </ac:spMkLst>
        </pc:spChg>
        <pc:spChg chg="add del">
          <ac:chgData name="Jason Arends" userId="2c6b8ff6-d8b8-40df-ace7-640c9656bcb6" providerId="ADAL" clId="{EA75BF2F-73D2-4D32-8DE4-1905FBFE85AD}" dt="2020-09-05T11:52:51.143" v="2246" actId="26606"/>
          <ac:spMkLst>
            <pc:docMk/>
            <pc:sldMk cId="3670323889" sldId="256"/>
            <ac:spMk id="23" creationId="{0DE6A193-4755-479A-BC6F-A7EBCA73BE1A}"/>
          </ac:spMkLst>
        </pc:spChg>
        <pc:spChg chg="add del">
          <ac:chgData name="Jason Arends" userId="2c6b8ff6-d8b8-40df-ace7-640c9656bcb6" providerId="ADAL" clId="{EA75BF2F-73D2-4D32-8DE4-1905FBFE85AD}" dt="2020-09-05T11:52:51.143" v="2246" actId="26606"/>
          <ac:spMkLst>
            <pc:docMk/>
            <pc:sldMk cId="3670323889" sldId="256"/>
            <ac:spMk id="24" creationId="{5A55B759-31A7-423C-9BC2-A8BC09FE98B9}"/>
          </ac:spMkLst>
        </pc:spChg>
        <pc:spChg chg="add del">
          <ac:chgData name="Jason Arends" userId="2c6b8ff6-d8b8-40df-ace7-640c9656bcb6" providerId="ADAL" clId="{EA75BF2F-73D2-4D32-8DE4-1905FBFE85AD}" dt="2020-09-05T11:52:51.143" v="2246" actId="26606"/>
          <ac:spMkLst>
            <pc:docMk/>
            <pc:sldMk cId="3670323889" sldId="256"/>
            <ac:spMk id="25" creationId="{617D17FB-975C-487E-8519-38E547609E33}"/>
          </ac:spMkLst>
        </pc:spChg>
        <pc:spChg chg="add del">
          <ac:chgData name="Jason Arends" userId="2c6b8ff6-d8b8-40df-ace7-640c9656bcb6" providerId="ADAL" clId="{EA75BF2F-73D2-4D32-8DE4-1905FBFE85AD}" dt="2020-09-05T11:52:44.377" v="2237" actId="26606"/>
          <ac:spMkLst>
            <pc:docMk/>
            <pc:sldMk cId="3670323889" sldId="256"/>
            <ac:spMk id="30" creationId="{FB5B0058-AF13-4859-B429-4EDDE2A26F7F}"/>
          </ac:spMkLst>
        </pc:spChg>
        <pc:spChg chg="add del">
          <ac:chgData name="Jason Arends" userId="2c6b8ff6-d8b8-40df-ace7-640c9656bcb6" providerId="ADAL" clId="{EA75BF2F-73D2-4D32-8DE4-1905FBFE85AD}" dt="2020-09-05T11:52:44.377" v="2237" actId="26606"/>
          <ac:spMkLst>
            <pc:docMk/>
            <pc:sldMk cId="3670323889" sldId="256"/>
            <ac:spMk id="32" creationId="{0277405F-0B4F-4418-B773-1B38814125B6}"/>
          </ac:spMkLst>
        </pc:spChg>
        <pc:spChg chg="add del">
          <ac:chgData name="Jason Arends" userId="2c6b8ff6-d8b8-40df-ace7-640c9656bcb6" providerId="ADAL" clId="{EA75BF2F-73D2-4D32-8DE4-1905FBFE85AD}" dt="2020-09-05T11:52:45.732" v="2239" actId="26606"/>
          <ac:spMkLst>
            <pc:docMk/>
            <pc:sldMk cId="3670323889" sldId="256"/>
            <ac:spMk id="34" creationId="{2E19C174-9C7C-461E-970B-432019901562}"/>
          </ac:spMkLst>
        </pc:spChg>
        <pc:spChg chg="add del">
          <ac:chgData name="Jason Arends" userId="2c6b8ff6-d8b8-40df-ace7-640c9656bcb6" providerId="ADAL" clId="{EA75BF2F-73D2-4D32-8DE4-1905FBFE85AD}" dt="2020-09-05T11:52:45.732" v="2239" actId="26606"/>
          <ac:spMkLst>
            <pc:docMk/>
            <pc:sldMk cId="3670323889" sldId="256"/>
            <ac:spMk id="35" creationId="{407C9FC5-0C1E-42A8-97E6-F940775A0575}"/>
          </ac:spMkLst>
        </pc:spChg>
        <pc:spChg chg="add del">
          <ac:chgData name="Jason Arends" userId="2c6b8ff6-d8b8-40df-ace7-640c9656bcb6" providerId="ADAL" clId="{EA75BF2F-73D2-4D32-8DE4-1905FBFE85AD}" dt="2020-09-05T11:52:45.732" v="2239" actId="26606"/>
          <ac:spMkLst>
            <pc:docMk/>
            <pc:sldMk cId="3670323889" sldId="256"/>
            <ac:spMk id="36" creationId="{9EE371B4-A1D9-4EFE-8FE1-000495831EFA}"/>
          </ac:spMkLst>
        </pc:spChg>
        <pc:spChg chg="add del">
          <ac:chgData name="Jason Arends" userId="2c6b8ff6-d8b8-40df-ace7-640c9656bcb6" providerId="ADAL" clId="{EA75BF2F-73D2-4D32-8DE4-1905FBFE85AD}" dt="2020-09-05T11:52:46.165" v="2241" actId="26606"/>
          <ac:spMkLst>
            <pc:docMk/>
            <pc:sldMk cId="3670323889" sldId="256"/>
            <ac:spMk id="38" creationId="{D0E1C78B-4E27-44EC-9937-DEEDAB17B851}"/>
          </ac:spMkLst>
        </pc:spChg>
        <pc:spChg chg="add del">
          <ac:chgData name="Jason Arends" userId="2c6b8ff6-d8b8-40df-ace7-640c9656bcb6" providerId="ADAL" clId="{EA75BF2F-73D2-4D32-8DE4-1905FBFE85AD}" dt="2020-09-05T11:52:46.165" v="2241" actId="26606"/>
          <ac:spMkLst>
            <pc:docMk/>
            <pc:sldMk cId="3670323889" sldId="256"/>
            <ac:spMk id="39" creationId="{64E711A9-55E7-429C-8DE7-7133C9725535}"/>
          </ac:spMkLst>
        </pc:spChg>
        <pc:spChg chg="add del">
          <ac:chgData name="Jason Arends" userId="2c6b8ff6-d8b8-40df-ace7-640c9656bcb6" providerId="ADAL" clId="{EA75BF2F-73D2-4D32-8DE4-1905FBFE85AD}" dt="2020-09-05T11:52:46.165" v="2241" actId="26606"/>
          <ac:spMkLst>
            <pc:docMk/>
            <pc:sldMk cId="3670323889" sldId="256"/>
            <ac:spMk id="40" creationId="{18E928D9-3091-4385-B979-265D55AD02CE}"/>
          </ac:spMkLst>
        </pc:spChg>
        <pc:spChg chg="add del">
          <ac:chgData name="Jason Arends" userId="2c6b8ff6-d8b8-40df-ace7-640c9656bcb6" providerId="ADAL" clId="{EA75BF2F-73D2-4D32-8DE4-1905FBFE85AD}" dt="2020-09-05T11:52:46.165" v="2241" actId="26606"/>
          <ac:spMkLst>
            <pc:docMk/>
            <pc:sldMk cId="3670323889" sldId="256"/>
            <ac:spMk id="41" creationId="{7D602432-D774-4CF5-94E8-7D52D01059D2}"/>
          </ac:spMkLst>
        </pc:spChg>
        <pc:spChg chg="add del">
          <ac:chgData name="Jason Arends" userId="2c6b8ff6-d8b8-40df-ace7-640c9656bcb6" providerId="ADAL" clId="{EA75BF2F-73D2-4D32-8DE4-1905FBFE85AD}" dt="2020-09-05T11:52:48.584" v="2243" actId="26606"/>
          <ac:spMkLst>
            <pc:docMk/>
            <pc:sldMk cId="3670323889" sldId="256"/>
            <ac:spMk id="43" creationId="{FB5B0058-AF13-4859-B429-4EDDE2A26F7F}"/>
          </ac:spMkLst>
        </pc:spChg>
        <pc:spChg chg="add del">
          <ac:chgData name="Jason Arends" userId="2c6b8ff6-d8b8-40df-ace7-640c9656bcb6" providerId="ADAL" clId="{EA75BF2F-73D2-4D32-8DE4-1905FBFE85AD}" dt="2020-09-05T11:52:48.584" v="2243" actId="26606"/>
          <ac:spMkLst>
            <pc:docMk/>
            <pc:sldMk cId="3670323889" sldId="256"/>
            <ac:spMk id="44" creationId="{0277405F-0B4F-4418-B773-1B38814125B6}"/>
          </ac:spMkLst>
        </pc:spChg>
        <pc:spChg chg="add del">
          <ac:chgData name="Jason Arends" userId="2c6b8ff6-d8b8-40df-ace7-640c9656bcb6" providerId="ADAL" clId="{EA75BF2F-73D2-4D32-8DE4-1905FBFE85AD}" dt="2020-09-05T11:52:51.143" v="2245" actId="26606"/>
          <ac:spMkLst>
            <pc:docMk/>
            <pc:sldMk cId="3670323889" sldId="256"/>
            <ac:spMk id="46" creationId="{1C4FDBE2-32F7-4AC4-A40C-C51C65B1D474}"/>
          </ac:spMkLst>
        </pc:spChg>
        <pc:spChg chg="add del">
          <ac:chgData name="Jason Arends" userId="2c6b8ff6-d8b8-40df-ace7-640c9656bcb6" providerId="ADAL" clId="{EA75BF2F-73D2-4D32-8DE4-1905FBFE85AD}" dt="2020-09-05T11:52:51.143" v="2245" actId="26606"/>
          <ac:spMkLst>
            <pc:docMk/>
            <pc:sldMk cId="3670323889" sldId="256"/>
            <ac:spMk id="47" creationId="{E2B33195-5BCA-4BB7-A82D-6739522687DD}"/>
          </ac:spMkLst>
        </pc:spChg>
        <pc:spChg chg="add del">
          <ac:chgData name="Jason Arends" userId="2c6b8ff6-d8b8-40df-ace7-640c9656bcb6" providerId="ADAL" clId="{EA75BF2F-73D2-4D32-8DE4-1905FBFE85AD}" dt="2020-09-05T11:52:51.143" v="2245" actId="26606"/>
          <ac:spMkLst>
            <pc:docMk/>
            <pc:sldMk cId="3670323889" sldId="256"/>
            <ac:spMk id="48" creationId="{CF8AD9F3-9AF6-494F-83A3-2F677563935C}"/>
          </ac:spMkLst>
        </pc:spChg>
        <pc:spChg chg="add del">
          <ac:chgData name="Jason Arends" userId="2c6b8ff6-d8b8-40df-ace7-640c9656bcb6" providerId="ADAL" clId="{EA75BF2F-73D2-4D32-8DE4-1905FBFE85AD}" dt="2020-09-05T11:52:51.143" v="2245" actId="26606"/>
          <ac:spMkLst>
            <pc:docMk/>
            <pc:sldMk cId="3670323889" sldId="256"/>
            <ac:spMk id="49" creationId="{11156773-3FB3-46D9-9F87-821287404830}"/>
          </ac:spMkLst>
        </pc:spChg>
        <pc:spChg chg="add del">
          <ac:chgData name="Jason Arends" userId="2c6b8ff6-d8b8-40df-ace7-640c9656bcb6" providerId="ADAL" clId="{EA75BF2F-73D2-4D32-8DE4-1905FBFE85AD}" dt="2020-09-05T11:52:51.143" v="2245" actId="26606"/>
          <ac:spMkLst>
            <pc:docMk/>
            <pc:sldMk cId="3670323889" sldId="256"/>
            <ac:spMk id="50" creationId="{E8EA24D0-C854-4AA8-B8FD-D252660D8840}"/>
          </ac:spMkLst>
        </pc:spChg>
        <pc:spChg chg="add">
          <ac:chgData name="Jason Arends" userId="2c6b8ff6-d8b8-40df-ace7-640c9656bcb6" providerId="ADAL" clId="{EA75BF2F-73D2-4D32-8DE4-1905FBFE85AD}" dt="2020-09-05T11:52:51.143" v="2246" actId="26606"/>
          <ac:spMkLst>
            <pc:docMk/>
            <pc:sldMk cId="3670323889" sldId="256"/>
            <ac:spMk id="52" creationId="{265517E6-731F-4E8F-9FC3-57499CC1D260}"/>
          </ac:spMkLst>
        </pc:spChg>
        <pc:spChg chg="add">
          <ac:chgData name="Jason Arends" userId="2c6b8ff6-d8b8-40df-ace7-640c9656bcb6" providerId="ADAL" clId="{EA75BF2F-73D2-4D32-8DE4-1905FBFE85AD}" dt="2020-09-05T11:52:51.143" v="2246" actId="26606"/>
          <ac:spMkLst>
            <pc:docMk/>
            <pc:sldMk cId="3670323889" sldId="256"/>
            <ac:spMk id="53" creationId="{6024FDB6-ADEE-441F-BE33-7FBD2998E76F}"/>
          </ac:spMkLst>
        </pc:spChg>
        <pc:spChg chg="add">
          <ac:chgData name="Jason Arends" userId="2c6b8ff6-d8b8-40df-ace7-640c9656bcb6" providerId="ADAL" clId="{EA75BF2F-73D2-4D32-8DE4-1905FBFE85AD}" dt="2020-09-05T11:52:51.143" v="2246" actId="26606"/>
          <ac:spMkLst>
            <pc:docMk/>
            <pc:sldMk cId="3670323889" sldId="256"/>
            <ac:spMk id="54" creationId="{18E928D9-3091-4385-B979-265D55AD02CE}"/>
          </ac:spMkLst>
        </pc:spChg>
        <pc:spChg chg="add">
          <ac:chgData name="Jason Arends" userId="2c6b8ff6-d8b8-40df-ace7-640c9656bcb6" providerId="ADAL" clId="{EA75BF2F-73D2-4D32-8DE4-1905FBFE85AD}" dt="2020-09-05T11:52:51.143" v="2246" actId="26606"/>
          <ac:spMkLst>
            <pc:docMk/>
            <pc:sldMk cId="3670323889" sldId="256"/>
            <ac:spMk id="55" creationId="{7D602432-D774-4CF5-94E8-7D52D01059D2}"/>
          </ac:spMkLst>
        </pc:spChg>
        <pc:picChg chg="add mod ord">
          <ac:chgData name="Jason Arends" userId="2c6b8ff6-d8b8-40df-ace7-640c9656bcb6" providerId="ADAL" clId="{EA75BF2F-73D2-4D32-8DE4-1905FBFE85AD}" dt="2020-09-05T11:52:51.143" v="2246" actId="26606"/>
          <ac:picMkLst>
            <pc:docMk/>
            <pc:sldMk cId="3670323889" sldId="256"/>
            <ac:picMk id="4" creationId="{CC18779A-5D77-4AEE-9815-8031393E209B}"/>
          </ac:picMkLst>
        </pc:picChg>
        <pc:picChg chg="add mod ord">
          <ac:chgData name="Jason Arends" userId="2c6b8ff6-d8b8-40df-ace7-640c9656bcb6" providerId="ADAL" clId="{EA75BF2F-73D2-4D32-8DE4-1905FBFE85AD}" dt="2020-09-05T11:52:51.143" v="2246" actId="26606"/>
          <ac:picMkLst>
            <pc:docMk/>
            <pc:sldMk cId="3670323889" sldId="256"/>
            <ac:picMk id="5" creationId="{A7703F7F-D775-4007-B4D8-0F5F4E8A0712}"/>
          </ac:picMkLst>
        </pc:picChg>
        <pc:cxnChg chg="add del">
          <ac:chgData name="Jason Arends" userId="2c6b8ff6-d8b8-40df-ace7-640c9656bcb6" providerId="ADAL" clId="{EA75BF2F-73D2-4D32-8DE4-1905FBFE85AD}" dt="2020-09-04T12:47:22.246" v="41" actId="26606"/>
          <ac:cxnSpMkLst>
            <pc:docMk/>
            <pc:sldMk cId="3670323889" sldId="256"/>
            <ac:cxnSpMk id="20" creationId="{7E7C77BC-7138-40B1-A15B-20F57A494629}"/>
          </ac:cxnSpMkLst>
        </pc:cxnChg>
        <pc:cxnChg chg="add del">
          <ac:chgData name="Jason Arends" userId="2c6b8ff6-d8b8-40df-ace7-640c9656bcb6" providerId="ADAL" clId="{EA75BF2F-73D2-4D32-8DE4-1905FBFE85AD}" dt="2020-09-04T12:47:22.246" v="41" actId="26606"/>
          <ac:cxnSpMkLst>
            <pc:docMk/>
            <pc:sldMk cId="3670323889" sldId="256"/>
            <ac:cxnSpMk id="21" creationId="{DB146403-F3D6-484B-B2ED-97F9565D0370}"/>
          </ac:cxnSpMkLst>
        </pc:cxnChg>
      </pc:sldChg>
      <pc:sldChg chg="addSp delSp modSp add mod setBg">
        <pc:chgData name="Jason Arends" userId="2c6b8ff6-d8b8-40df-ace7-640c9656bcb6" providerId="ADAL" clId="{EA75BF2F-73D2-4D32-8DE4-1905FBFE85AD}" dt="2020-09-04T12:56:10.948" v="99" actId="26606"/>
        <pc:sldMkLst>
          <pc:docMk/>
          <pc:sldMk cId="4039889006" sldId="257"/>
        </pc:sldMkLst>
        <pc:spChg chg="mod">
          <ac:chgData name="Jason Arends" userId="2c6b8ff6-d8b8-40df-ace7-640c9656bcb6" providerId="ADAL" clId="{EA75BF2F-73D2-4D32-8DE4-1905FBFE85AD}" dt="2020-09-04T12:56:10.948" v="99" actId="26606"/>
          <ac:spMkLst>
            <pc:docMk/>
            <pc:sldMk cId="4039889006" sldId="257"/>
            <ac:spMk id="2" creationId="{F2269B92-7F05-4610-B374-BC8F8D251137}"/>
          </ac:spMkLst>
        </pc:spChg>
        <pc:spChg chg="del">
          <ac:chgData name="Jason Arends" userId="2c6b8ff6-d8b8-40df-ace7-640c9656bcb6" providerId="ADAL" clId="{EA75BF2F-73D2-4D32-8DE4-1905FBFE85AD}" dt="2020-09-04T12:54:55.720" v="89"/>
          <ac:spMkLst>
            <pc:docMk/>
            <pc:sldMk cId="4039889006" sldId="257"/>
            <ac:spMk id="3" creationId="{96CA4602-F2EB-408D-8E60-B0A6DF1D64DC}"/>
          </ac:spMkLst>
        </pc:spChg>
        <pc:spChg chg="add mod">
          <ac:chgData name="Jason Arends" userId="2c6b8ff6-d8b8-40df-ace7-640c9656bcb6" providerId="ADAL" clId="{EA75BF2F-73D2-4D32-8DE4-1905FBFE85AD}" dt="2020-09-04T12:56:10.948" v="99" actId="26606"/>
          <ac:spMkLst>
            <pc:docMk/>
            <pc:sldMk cId="4039889006" sldId="257"/>
            <ac:spMk id="8" creationId="{53FC9134-3CA9-4F8C-BF6D-676216DFEF03}"/>
          </ac:spMkLst>
        </pc:spChg>
        <pc:spChg chg="add">
          <ac:chgData name="Jason Arends" userId="2c6b8ff6-d8b8-40df-ace7-640c9656bcb6" providerId="ADAL" clId="{EA75BF2F-73D2-4D32-8DE4-1905FBFE85AD}" dt="2020-09-04T12:56:10.948" v="99" actId="26606"/>
          <ac:spMkLst>
            <pc:docMk/>
            <pc:sldMk cId="4039889006" sldId="257"/>
            <ac:spMk id="16" creationId="{201CC55D-ED54-4C5C-95E6-10947BD1103B}"/>
          </ac:spMkLst>
        </pc:spChg>
        <pc:spChg chg="add">
          <ac:chgData name="Jason Arends" userId="2c6b8ff6-d8b8-40df-ace7-640c9656bcb6" providerId="ADAL" clId="{EA75BF2F-73D2-4D32-8DE4-1905FBFE85AD}" dt="2020-09-04T12:56:10.948" v="99" actId="26606"/>
          <ac:spMkLst>
            <pc:docMk/>
            <pc:sldMk cId="4039889006" sldId="257"/>
            <ac:spMk id="22" creationId="{3873B707-463F-40B0-8227-E8CC6C67EB25}"/>
          </ac:spMkLst>
        </pc:spChg>
        <pc:spChg chg="add">
          <ac:chgData name="Jason Arends" userId="2c6b8ff6-d8b8-40df-ace7-640c9656bcb6" providerId="ADAL" clId="{EA75BF2F-73D2-4D32-8DE4-1905FBFE85AD}" dt="2020-09-04T12:56:10.948" v="99" actId="26606"/>
          <ac:spMkLst>
            <pc:docMk/>
            <pc:sldMk cId="4039889006" sldId="257"/>
            <ac:spMk id="24" creationId="{C13237C8-E62C-4F0D-A318-BD6FB6C2D138}"/>
          </ac:spMkLst>
        </pc:spChg>
        <pc:spChg chg="add">
          <ac:chgData name="Jason Arends" userId="2c6b8ff6-d8b8-40df-ace7-640c9656bcb6" providerId="ADAL" clId="{EA75BF2F-73D2-4D32-8DE4-1905FBFE85AD}" dt="2020-09-04T12:56:10.948" v="99" actId="26606"/>
          <ac:spMkLst>
            <pc:docMk/>
            <pc:sldMk cId="4039889006" sldId="257"/>
            <ac:spMk id="26" creationId="{19C9EAEA-39D0-4B0E-A0EB-51E7B26740B1}"/>
          </ac:spMkLst>
        </pc:spChg>
        <pc:grpChg chg="add">
          <ac:chgData name="Jason Arends" userId="2c6b8ff6-d8b8-40df-ace7-640c9656bcb6" providerId="ADAL" clId="{EA75BF2F-73D2-4D32-8DE4-1905FBFE85AD}" dt="2020-09-04T12:56:10.948" v="99" actId="26606"/>
          <ac:grpSpMkLst>
            <pc:docMk/>
            <pc:sldMk cId="4039889006" sldId="257"/>
            <ac:grpSpMk id="18" creationId="{1DE889C7-FAD6-4397-98E2-05D503484459}"/>
          </ac:grpSpMkLst>
        </pc:grpChg>
        <pc:picChg chg="add del mod">
          <ac:chgData name="Jason Arends" userId="2c6b8ff6-d8b8-40df-ace7-640c9656bcb6" providerId="ADAL" clId="{EA75BF2F-73D2-4D32-8DE4-1905FBFE85AD}" dt="2020-09-04T12:56:01.787" v="97" actId="478"/>
          <ac:picMkLst>
            <pc:docMk/>
            <pc:sldMk cId="4039889006" sldId="257"/>
            <ac:picMk id="4" creationId="{6C69D56F-D44E-4D0E-9F96-495B9B6532D0}"/>
          </ac:picMkLst>
        </pc:picChg>
        <pc:picChg chg="add mod">
          <ac:chgData name="Jason Arends" userId="2c6b8ff6-d8b8-40df-ace7-640c9656bcb6" providerId="ADAL" clId="{EA75BF2F-73D2-4D32-8DE4-1905FBFE85AD}" dt="2020-09-04T12:56:10.948" v="99" actId="26606"/>
          <ac:picMkLst>
            <pc:docMk/>
            <pc:sldMk cId="4039889006" sldId="257"/>
            <ac:picMk id="5" creationId="{3DF9B8EA-B1A1-4B15-AF75-25EF1C5BB613}"/>
          </ac:picMkLst>
        </pc:picChg>
        <pc:cxnChg chg="add del">
          <ac:chgData name="Jason Arends" userId="2c6b8ff6-d8b8-40df-ace7-640c9656bcb6" providerId="ADAL" clId="{EA75BF2F-73D2-4D32-8DE4-1905FBFE85AD}" dt="2020-09-04T12:56:10.948" v="99" actId="26606"/>
          <ac:cxnSpMkLst>
            <pc:docMk/>
            <pc:sldMk cId="4039889006" sldId="257"/>
            <ac:cxnSpMk id="11" creationId="{A7F400EE-A8A5-48AF-B4D6-291B52C6F0B0}"/>
          </ac:cxnSpMkLst>
        </pc:cxnChg>
      </pc:sldChg>
      <pc:sldChg chg="addSp delSp modSp add mod setBg">
        <pc:chgData name="Jason Arends" userId="2c6b8ff6-d8b8-40df-ace7-640c9656bcb6" providerId="ADAL" clId="{EA75BF2F-73D2-4D32-8DE4-1905FBFE85AD}" dt="2020-09-04T13:42:20.987" v="166" actId="26606"/>
        <pc:sldMkLst>
          <pc:docMk/>
          <pc:sldMk cId="3524091786" sldId="258"/>
        </pc:sldMkLst>
        <pc:spChg chg="mod">
          <ac:chgData name="Jason Arends" userId="2c6b8ff6-d8b8-40df-ace7-640c9656bcb6" providerId="ADAL" clId="{EA75BF2F-73D2-4D32-8DE4-1905FBFE85AD}" dt="2020-09-04T13:42:20.987" v="166" actId="26606"/>
          <ac:spMkLst>
            <pc:docMk/>
            <pc:sldMk cId="3524091786" sldId="258"/>
            <ac:spMk id="2" creationId="{9DA6F475-AFE5-4F70-8B43-911BC44D6127}"/>
          </ac:spMkLst>
        </pc:spChg>
        <pc:spChg chg="del">
          <ac:chgData name="Jason Arends" userId="2c6b8ff6-d8b8-40df-ace7-640c9656bcb6" providerId="ADAL" clId="{EA75BF2F-73D2-4D32-8DE4-1905FBFE85AD}" dt="2020-09-04T13:42:19.015" v="165"/>
          <ac:spMkLst>
            <pc:docMk/>
            <pc:sldMk cId="3524091786" sldId="258"/>
            <ac:spMk id="3" creationId="{93E6180A-7DFA-4A4E-A610-C5B83992B546}"/>
          </ac:spMkLst>
        </pc:spChg>
        <pc:spChg chg="add">
          <ac:chgData name="Jason Arends" userId="2c6b8ff6-d8b8-40df-ace7-640c9656bcb6" providerId="ADAL" clId="{EA75BF2F-73D2-4D32-8DE4-1905FBFE85AD}" dt="2020-09-04T13:42:20.987" v="166" actId="26606"/>
          <ac:spMkLst>
            <pc:docMk/>
            <pc:sldMk cId="3524091786" sldId="258"/>
            <ac:spMk id="9" creationId="{C4169373-E625-4BAD-B93B-3BA93BE5B8A5}"/>
          </ac:spMkLst>
        </pc:spChg>
        <pc:spChg chg="add">
          <ac:chgData name="Jason Arends" userId="2c6b8ff6-d8b8-40df-ace7-640c9656bcb6" providerId="ADAL" clId="{EA75BF2F-73D2-4D32-8DE4-1905FBFE85AD}" dt="2020-09-04T13:42:20.987" v="166" actId="26606"/>
          <ac:spMkLst>
            <pc:docMk/>
            <pc:sldMk cId="3524091786" sldId="258"/>
            <ac:spMk id="11" creationId="{A5271697-90F1-4A23-8EF2-0179F2EAFACB}"/>
          </ac:spMkLst>
        </pc:spChg>
        <pc:spChg chg="add">
          <ac:chgData name="Jason Arends" userId="2c6b8ff6-d8b8-40df-ace7-640c9656bcb6" providerId="ADAL" clId="{EA75BF2F-73D2-4D32-8DE4-1905FBFE85AD}" dt="2020-09-04T13:42:20.987" v="166" actId="26606"/>
          <ac:spMkLst>
            <pc:docMk/>
            <pc:sldMk cId="3524091786" sldId="258"/>
            <ac:spMk id="13" creationId="{D9F5512A-48E1-4C07-B75E-3CCC517B6804}"/>
          </ac:spMkLst>
        </pc:spChg>
        <pc:grpChg chg="add">
          <ac:chgData name="Jason Arends" userId="2c6b8ff6-d8b8-40df-ace7-640c9656bcb6" providerId="ADAL" clId="{EA75BF2F-73D2-4D32-8DE4-1905FBFE85AD}" dt="2020-09-04T13:42:20.987" v="166" actId="26606"/>
          <ac:grpSpMkLst>
            <pc:docMk/>
            <pc:sldMk cId="3524091786" sldId="258"/>
            <ac:grpSpMk id="15" creationId="{2DF00571-E53F-4406-874C-D5333B3E8448}"/>
          </ac:grpSpMkLst>
        </pc:grpChg>
        <pc:picChg chg="add mod">
          <ac:chgData name="Jason Arends" userId="2c6b8ff6-d8b8-40df-ace7-640c9656bcb6" providerId="ADAL" clId="{EA75BF2F-73D2-4D32-8DE4-1905FBFE85AD}" dt="2020-09-04T13:42:20.987" v="166" actId="26606"/>
          <ac:picMkLst>
            <pc:docMk/>
            <pc:sldMk cId="3524091786" sldId="258"/>
            <ac:picMk id="4" creationId="{C8647FDE-A339-4858-A22B-8B4FEC83C0A2}"/>
          </ac:picMkLst>
        </pc:picChg>
      </pc:sldChg>
      <pc:sldChg chg="addSp delSp modSp add mod modTransition setBg modAnim">
        <pc:chgData name="Jason Arends" userId="2c6b8ff6-d8b8-40df-ace7-640c9656bcb6" providerId="ADAL" clId="{EA75BF2F-73D2-4D32-8DE4-1905FBFE85AD}" dt="2020-09-29T18:03:05.436" v="2257" actId="1076"/>
        <pc:sldMkLst>
          <pc:docMk/>
          <pc:sldMk cId="801886134" sldId="259"/>
        </pc:sldMkLst>
        <pc:spChg chg="mod">
          <ac:chgData name="Jason Arends" userId="2c6b8ff6-d8b8-40df-ace7-640c9656bcb6" providerId="ADAL" clId="{EA75BF2F-73D2-4D32-8DE4-1905FBFE85AD}" dt="2020-09-29T18:02:48.371" v="2255" actId="26606"/>
          <ac:spMkLst>
            <pc:docMk/>
            <pc:sldMk cId="801886134" sldId="259"/>
            <ac:spMk id="2" creationId="{155E163B-50DC-402D-BD44-5FDBA9FC6F02}"/>
          </ac:spMkLst>
        </pc:spChg>
        <pc:spChg chg="mod ord">
          <ac:chgData name="Jason Arends" userId="2c6b8ff6-d8b8-40df-ace7-640c9656bcb6" providerId="ADAL" clId="{EA75BF2F-73D2-4D32-8DE4-1905FBFE85AD}" dt="2020-09-29T18:02:48.371" v="2256" actId="26606"/>
          <ac:spMkLst>
            <pc:docMk/>
            <pc:sldMk cId="801886134" sldId="259"/>
            <ac:spMk id="3" creationId="{67E21853-B8B0-4EAE-84C2-61B30E0E63CE}"/>
          </ac:spMkLst>
        </pc:spChg>
        <pc:spChg chg="add del">
          <ac:chgData name="Jason Arends" userId="2c6b8ff6-d8b8-40df-ace7-640c9656bcb6" providerId="ADAL" clId="{EA75BF2F-73D2-4D32-8DE4-1905FBFE85AD}" dt="2020-09-29T18:02:48.371" v="2256" actId="26606"/>
          <ac:spMkLst>
            <pc:docMk/>
            <pc:sldMk cId="801886134" sldId="259"/>
            <ac:spMk id="9" creationId="{4038CB10-1F5C-4D54-9DF7-12586DE5B007}"/>
          </ac:spMkLst>
        </pc:spChg>
        <pc:spChg chg="add del">
          <ac:chgData name="Jason Arends" userId="2c6b8ff6-d8b8-40df-ace7-640c9656bcb6" providerId="ADAL" clId="{EA75BF2F-73D2-4D32-8DE4-1905FBFE85AD}" dt="2020-09-29T18:02:48.371" v="2256" actId="26606"/>
          <ac:spMkLst>
            <pc:docMk/>
            <pc:sldMk cId="801886134" sldId="259"/>
            <ac:spMk id="11" creationId="{73ED6512-6858-4552-B699-9A97FE9A4EA2}"/>
          </ac:spMkLst>
        </pc:spChg>
        <pc:spChg chg="add del">
          <ac:chgData name="Jason Arends" userId="2c6b8ff6-d8b8-40df-ace7-640c9656bcb6" providerId="ADAL" clId="{EA75BF2F-73D2-4D32-8DE4-1905FBFE85AD}" dt="2020-09-29T18:02:44.587" v="2251" actId="26606"/>
          <ac:spMkLst>
            <pc:docMk/>
            <pc:sldMk cId="801886134" sldId="259"/>
            <ac:spMk id="71" creationId="{EBF87945-A001-489F-9D9B-7D9435F0B9CA}"/>
          </ac:spMkLst>
        </pc:spChg>
        <pc:spChg chg="add del">
          <ac:chgData name="Jason Arends" userId="2c6b8ff6-d8b8-40df-ace7-640c9656bcb6" providerId="ADAL" clId="{EA75BF2F-73D2-4D32-8DE4-1905FBFE85AD}" dt="2020-09-29T18:02:46.604" v="2253" actId="26606"/>
          <ac:spMkLst>
            <pc:docMk/>
            <pc:sldMk cId="801886134" sldId="259"/>
            <ac:spMk id="73" creationId="{40BF962F-4C6F-461E-86F2-C43F56CC939B}"/>
          </ac:spMkLst>
        </pc:spChg>
        <pc:spChg chg="add del">
          <ac:chgData name="Jason Arends" userId="2c6b8ff6-d8b8-40df-ace7-640c9656bcb6" providerId="ADAL" clId="{EA75BF2F-73D2-4D32-8DE4-1905FBFE85AD}" dt="2020-09-29T18:02:46.604" v="2253" actId="26606"/>
          <ac:spMkLst>
            <pc:docMk/>
            <pc:sldMk cId="801886134" sldId="259"/>
            <ac:spMk id="75" creationId="{2E94A4F7-38E4-45EA-8E2E-CE1B5766B4F1}"/>
          </ac:spMkLst>
        </pc:spChg>
        <pc:spChg chg="add del">
          <ac:chgData name="Jason Arends" userId="2c6b8ff6-d8b8-40df-ace7-640c9656bcb6" providerId="ADAL" clId="{EA75BF2F-73D2-4D32-8DE4-1905FBFE85AD}" dt="2020-09-29T18:02:46.604" v="2253" actId="26606"/>
          <ac:spMkLst>
            <pc:docMk/>
            <pc:sldMk cId="801886134" sldId="259"/>
            <ac:spMk id="1028" creationId="{05C7EBC3-4672-4DAB-81C2-58661FAFAED6}"/>
          </ac:spMkLst>
        </pc:spChg>
        <pc:spChg chg="add del">
          <ac:chgData name="Jason Arends" userId="2c6b8ff6-d8b8-40df-ace7-640c9656bcb6" providerId="ADAL" clId="{EA75BF2F-73D2-4D32-8DE4-1905FBFE85AD}" dt="2020-09-29T18:02:48.371" v="2255" actId="26606"/>
          <ac:spMkLst>
            <pc:docMk/>
            <pc:sldMk cId="801886134" sldId="259"/>
            <ac:spMk id="1030" creationId="{5E39A796-BE83-48B1-B33F-35C4A32AAB57}"/>
          </ac:spMkLst>
        </pc:spChg>
        <pc:spChg chg="add del">
          <ac:chgData name="Jason Arends" userId="2c6b8ff6-d8b8-40df-ace7-640c9656bcb6" providerId="ADAL" clId="{EA75BF2F-73D2-4D32-8DE4-1905FBFE85AD}" dt="2020-09-29T18:02:48.371" v="2255" actId="26606"/>
          <ac:spMkLst>
            <pc:docMk/>
            <pc:sldMk cId="801886134" sldId="259"/>
            <ac:spMk id="1031" creationId="{72F84B47-E267-4194-8194-831DB7B5547F}"/>
          </ac:spMkLst>
        </pc:spChg>
        <pc:spChg chg="add">
          <ac:chgData name="Jason Arends" userId="2c6b8ff6-d8b8-40df-ace7-640c9656bcb6" providerId="ADAL" clId="{EA75BF2F-73D2-4D32-8DE4-1905FBFE85AD}" dt="2020-09-29T18:02:48.371" v="2256" actId="26606"/>
          <ac:spMkLst>
            <pc:docMk/>
            <pc:sldMk cId="801886134" sldId="259"/>
            <ac:spMk id="1033" creationId="{4038CB10-1F5C-4D54-9DF7-12586DE5B007}"/>
          </ac:spMkLst>
        </pc:spChg>
        <pc:spChg chg="add">
          <ac:chgData name="Jason Arends" userId="2c6b8ff6-d8b8-40df-ace7-640c9656bcb6" providerId="ADAL" clId="{EA75BF2F-73D2-4D32-8DE4-1905FBFE85AD}" dt="2020-09-29T18:02:48.371" v="2256" actId="26606"/>
          <ac:spMkLst>
            <pc:docMk/>
            <pc:sldMk cId="801886134" sldId="259"/>
            <ac:spMk id="1034" creationId="{73ED6512-6858-4552-B699-9A97FE9A4EA2}"/>
          </ac:spMkLst>
        </pc:spChg>
        <pc:picChg chg="add del mod">
          <ac:chgData name="Jason Arends" userId="2c6b8ff6-d8b8-40df-ace7-640c9656bcb6" providerId="ADAL" clId="{EA75BF2F-73D2-4D32-8DE4-1905FBFE85AD}" dt="2020-09-29T18:02:33.703" v="2248" actId="478"/>
          <ac:picMkLst>
            <pc:docMk/>
            <pc:sldMk cId="801886134" sldId="259"/>
            <ac:picMk id="4" creationId="{3423AC23-6298-4C21-B083-C121C9D7B814}"/>
          </ac:picMkLst>
        </pc:picChg>
        <pc:picChg chg="add mod">
          <ac:chgData name="Jason Arends" userId="2c6b8ff6-d8b8-40df-ace7-640c9656bcb6" providerId="ADAL" clId="{EA75BF2F-73D2-4D32-8DE4-1905FBFE85AD}" dt="2020-09-29T18:03:05.436" v="2257" actId="1076"/>
          <ac:picMkLst>
            <pc:docMk/>
            <pc:sldMk cId="801886134" sldId="259"/>
            <ac:picMk id="1026" creationId="{D76B2438-7290-48E5-8844-DC606832D557}"/>
          </ac:picMkLst>
        </pc:picChg>
      </pc:sldChg>
      <pc:sldChg chg="addSp modSp add mod setBg">
        <pc:chgData name="Jason Arends" userId="2c6b8ff6-d8b8-40df-ace7-640c9656bcb6" providerId="ADAL" clId="{EA75BF2F-73D2-4D32-8DE4-1905FBFE85AD}" dt="2020-09-04T14:14:10.833" v="233" actId="26606"/>
        <pc:sldMkLst>
          <pc:docMk/>
          <pc:sldMk cId="2196522389" sldId="260"/>
        </pc:sldMkLst>
        <pc:spChg chg="mod">
          <ac:chgData name="Jason Arends" userId="2c6b8ff6-d8b8-40df-ace7-640c9656bcb6" providerId="ADAL" clId="{EA75BF2F-73D2-4D32-8DE4-1905FBFE85AD}" dt="2020-09-04T14:14:10.833" v="233" actId="26606"/>
          <ac:spMkLst>
            <pc:docMk/>
            <pc:sldMk cId="2196522389" sldId="260"/>
            <ac:spMk id="2" creationId="{0F1D3F0A-8211-4C51-A1CB-C6C64E8A3CD7}"/>
          </ac:spMkLst>
        </pc:spChg>
        <pc:spChg chg="mod">
          <ac:chgData name="Jason Arends" userId="2c6b8ff6-d8b8-40df-ace7-640c9656bcb6" providerId="ADAL" clId="{EA75BF2F-73D2-4D32-8DE4-1905FBFE85AD}" dt="2020-09-04T14:14:10.833" v="233" actId="26606"/>
          <ac:spMkLst>
            <pc:docMk/>
            <pc:sldMk cId="2196522389" sldId="260"/>
            <ac:spMk id="3" creationId="{57DED49E-4AD1-40F3-BB89-A65C6D97D7D6}"/>
          </ac:spMkLst>
        </pc:spChg>
        <pc:spChg chg="add">
          <ac:chgData name="Jason Arends" userId="2c6b8ff6-d8b8-40df-ace7-640c9656bcb6" providerId="ADAL" clId="{EA75BF2F-73D2-4D32-8DE4-1905FBFE85AD}" dt="2020-09-04T14:14:10.833" v="233" actId="26606"/>
          <ac:spMkLst>
            <pc:docMk/>
            <pc:sldMk cId="2196522389" sldId="260"/>
            <ac:spMk id="8" creationId="{081EA652-8C6A-4E69-BEB9-170809474553}"/>
          </ac:spMkLst>
        </pc:spChg>
        <pc:spChg chg="add">
          <ac:chgData name="Jason Arends" userId="2c6b8ff6-d8b8-40df-ace7-640c9656bcb6" providerId="ADAL" clId="{EA75BF2F-73D2-4D32-8DE4-1905FBFE85AD}" dt="2020-09-04T14:14:10.833" v="233" actId="26606"/>
          <ac:spMkLst>
            <pc:docMk/>
            <pc:sldMk cId="2196522389" sldId="260"/>
            <ac:spMk id="10" creationId="{5298780A-33B9-4EA2-8F67-DE68AD62841B}"/>
          </ac:spMkLst>
        </pc:spChg>
        <pc:spChg chg="add">
          <ac:chgData name="Jason Arends" userId="2c6b8ff6-d8b8-40df-ace7-640c9656bcb6" providerId="ADAL" clId="{EA75BF2F-73D2-4D32-8DE4-1905FBFE85AD}" dt="2020-09-04T14:14:10.833" v="233" actId="26606"/>
          <ac:spMkLst>
            <pc:docMk/>
            <pc:sldMk cId="2196522389" sldId="260"/>
            <ac:spMk id="12" creationId="{7F488E8B-4E1E-4402-8935-D4E6C02615C7}"/>
          </ac:spMkLst>
        </pc:spChg>
        <pc:cxnChg chg="add">
          <ac:chgData name="Jason Arends" userId="2c6b8ff6-d8b8-40df-ace7-640c9656bcb6" providerId="ADAL" clId="{EA75BF2F-73D2-4D32-8DE4-1905FBFE85AD}" dt="2020-09-04T14:14:10.833" v="233" actId="26606"/>
          <ac:cxnSpMkLst>
            <pc:docMk/>
            <pc:sldMk cId="2196522389" sldId="260"/>
            <ac:cxnSpMk id="14" creationId="{23AAC9B5-8015-485C-ACF9-A750390E9A56}"/>
          </ac:cxnSpMkLst>
        </pc:cxnChg>
      </pc:sldChg>
      <pc:sldChg chg="addSp delSp modSp add mod setBg">
        <pc:chgData name="Jason Arends" userId="2c6b8ff6-d8b8-40df-ace7-640c9656bcb6" providerId="ADAL" clId="{EA75BF2F-73D2-4D32-8DE4-1905FBFE85AD}" dt="2020-09-04T14:08:08.920" v="229" actId="27614"/>
        <pc:sldMkLst>
          <pc:docMk/>
          <pc:sldMk cId="2891653436" sldId="261"/>
        </pc:sldMkLst>
        <pc:spChg chg="mod ord">
          <ac:chgData name="Jason Arends" userId="2c6b8ff6-d8b8-40df-ace7-640c9656bcb6" providerId="ADAL" clId="{EA75BF2F-73D2-4D32-8DE4-1905FBFE85AD}" dt="2020-09-04T14:08:06.279" v="228" actId="26606"/>
          <ac:spMkLst>
            <pc:docMk/>
            <pc:sldMk cId="2891653436" sldId="261"/>
            <ac:spMk id="2" creationId="{D8974B36-C8C4-44B5-91F8-DB4B25391FE7}"/>
          </ac:spMkLst>
        </pc:spChg>
        <pc:spChg chg="del">
          <ac:chgData name="Jason Arends" userId="2c6b8ff6-d8b8-40df-ace7-640c9656bcb6" providerId="ADAL" clId="{EA75BF2F-73D2-4D32-8DE4-1905FBFE85AD}" dt="2020-09-04T14:08:03.442" v="225"/>
          <ac:spMkLst>
            <pc:docMk/>
            <pc:sldMk cId="2891653436" sldId="261"/>
            <ac:spMk id="3" creationId="{E783123E-0F92-40F2-AAF1-E337C33E85A6}"/>
          </ac:spMkLst>
        </pc:spChg>
        <pc:spChg chg="add del">
          <ac:chgData name="Jason Arends" userId="2c6b8ff6-d8b8-40df-ace7-640c9656bcb6" providerId="ADAL" clId="{EA75BF2F-73D2-4D32-8DE4-1905FBFE85AD}" dt="2020-09-04T14:08:06.279" v="227" actId="26606"/>
          <ac:spMkLst>
            <pc:docMk/>
            <pc:sldMk cId="2891653436" sldId="261"/>
            <ac:spMk id="8" creationId="{650D07A6-D0BF-47C6-B9DE-73A2A11BD969}"/>
          </ac:spMkLst>
        </pc:spChg>
        <pc:spChg chg="add">
          <ac:chgData name="Jason Arends" userId="2c6b8ff6-d8b8-40df-ace7-640c9656bcb6" providerId="ADAL" clId="{EA75BF2F-73D2-4D32-8DE4-1905FBFE85AD}" dt="2020-09-04T14:08:06.279" v="228" actId="26606"/>
          <ac:spMkLst>
            <pc:docMk/>
            <pc:sldMk cId="2891653436" sldId="261"/>
            <ac:spMk id="9" creationId="{37C89E4B-3C9F-44B9-8B86-D9E3D112D8EC}"/>
          </ac:spMkLst>
        </pc:spChg>
        <pc:spChg chg="add del">
          <ac:chgData name="Jason Arends" userId="2c6b8ff6-d8b8-40df-ace7-640c9656bcb6" providerId="ADAL" clId="{EA75BF2F-73D2-4D32-8DE4-1905FBFE85AD}" dt="2020-09-04T14:08:06.279" v="227" actId="26606"/>
          <ac:spMkLst>
            <pc:docMk/>
            <pc:sldMk cId="2891653436" sldId="261"/>
            <ac:spMk id="11" creationId="{80DF40B2-80F7-4E71-B46C-284163F3654A}"/>
          </ac:spMkLst>
        </pc:spChg>
        <pc:picChg chg="add mod">
          <ac:chgData name="Jason Arends" userId="2c6b8ff6-d8b8-40df-ace7-640c9656bcb6" providerId="ADAL" clId="{EA75BF2F-73D2-4D32-8DE4-1905FBFE85AD}" dt="2020-09-04T14:08:08.920" v="229" actId="27614"/>
          <ac:picMkLst>
            <pc:docMk/>
            <pc:sldMk cId="2891653436" sldId="261"/>
            <ac:picMk id="4" creationId="{527ABF1F-3E4C-4ED6-9F7C-465C4AD4D022}"/>
          </ac:picMkLst>
        </pc:picChg>
        <pc:cxnChg chg="add">
          <ac:chgData name="Jason Arends" userId="2c6b8ff6-d8b8-40df-ace7-640c9656bcb6" providerId="ADAL" clId="{EA75BF2F-73D2-4D32-8DE4-1905FBFE85AD}" dt="2020-09-04T14:08:06.279" v="228" actId="26606"/>
          <ac:cxnSpMkLst>
            <pc:docMk/>
            <pc:sldMk cId="2891653436" sldId="261"/>
            <ac:cxnSpMk id="13" creationId="{D891E407-403B-4764-86C9-33A56D3BCAA3}"/>
          </ac:cxnSpMkLst>
        </pc:cxnChg>
        <pc:cxnChg chg="add">
          <ac:chgData name="Jason Arends" userId="2c6b8ff6-d8b8-40df-ace7-640c9656bcb6" providerId="ADAL" clId="{EA75BF2F-73D2-4D32-8DE4-1905FBFE85AD}" dt="2020-09-04T14:08:06.279" v="228" actId="26606"/>
          <ac:cxnSpMkLst>
            <pc:docMk/>
            <pc:sldMk cId="2891653436" sldId="261"/>
            <ac:cxnSpMk id="14" creationId="{AA2EAA10-076F-46BD-8F0F-B9A2FB77A85C}"/>
          </ac:cxnSpMkLst>
        </pc:cxnChg>
      </pc:sldChg>
      <pc:sldChg chg="addSp delSp modSp add mod setBg setClrOvrMap">
        <pc:chgData name="Jason Arends" userId="2c6b8ff6-d8b8-40df-ace7-640c9656bcb6" providerId="ADAL" clId="{EA75BF2F-73D2-4D32-8DE4-1905FBFE85AD}" dt="2020-09-04T14:08:23.959" v="231" actId="26606"/>
        <pc:sldMkLst>
          <pc:docMk/>
          <pc:sldMk cId="544044066" sldId="262"/>
        </pc:sldMkLst>
        <pc:spChg chg="mod">
          <ac:chgData name="Jason Arends" userId="2c6b8ff6-d8b8-40df-ace7-640c9656bcb6" providerId="ADAL" clId="{EA75BF2F-73D2-4D32-8DE4-1905FBFE85AD}" dt="2020-09-04T14:08:23.959" v="231" actId="26606"/>
          <ac:spMkLst>
            <pc:docMk/>
            <pc:sldMk cId="544044066" sldId="262"/>
            <ac:spMk id="2" creationId="{A5463B24-E0C1-47C1-8F07-4B3E79F52426}"/>
          </ac:spMkLst>
        </pc:spChg>
        <pc:spChg chg="del">
          <ac:chgData name="Jason Arends" userId="2c6b8ff6-d8b8-40df-ace7-640c9656bcb6" providerId="ADAL" clId="{EA75BF2F-73D2-4D32-8DE4-1905FBFE85AD}" dt="2020-09-04T14:08:22.558" v="230"/>
          <ac:spMkLst>
            <pc:docMk/>
            <pc:sldMk cId="544044066" sldId="262"/>
            <ac:spMk id="3" creationId="{B7E2AE32-6D94-4090-89F6-EEDB8501374D}"/>
          </ac:spMkLst>
        </pc:spChg>
        <pc:spChg chg="add">
          <ac:chgData name="Jason Arends" userId="2c6b8ff6-d8b8-40df-ace7-640c9656bcb6" providerId="ADAL" clId="{EA75BF2F-73D2-4D32-8DE4-1905FBFE85AD}" dt="2020-09-04T14:08:23.959" v="231" actId="26606"/>
          <ac:spMkLst>
            <pc:docMk/>
            <pc:sldMk cId="544044066" sldId="262"/>
            <ac:spMk id="9" creationId="{E49CC64F-7275-4E33-961B-0C5CDC439875}"/>
          </ac:spMkLst>
        </pc:spChg>
        <pc:picChg chg="add mod">
          <ac:chgData name="Jason Arends" userId="2c6b8ff6-d8b8-40df-ace7-640c9656bcb6" providerId="ADAL" clId="{EA75BF2F-73D2-4D32-8DE4-1905FBFE85AD}" dt="2020-09-04T14:08:23.959" v="231" actId="26606"/>
          <ac:picMkLst>
            <pc:docMk/>
            <pc:sldMk cId="544044066" sldId="262"/>
            <ac:picMk id="4" creationId="{4D23AAB8-5A45-4113-9CBA-32B757692D10}"/>
          </ac:picMkLst>
        </pc:picChg>
      </pc:sldChg>
      <pc:sldChg chg="addSp modSp add mod setBg setClrOvrMap">
        <pc:chgData name="Jason Arends" userId="2c6b8ff6-d8b8-40df-ace7-640c9656bcb6" providerId="ADAL" clId="{EA75BF2F-73D2-4D32-8DE4-1905FBFE85AD}" dt="2020-09-04T14:14:20.183" v="234" actId="26606"/>
        <pc:sldMkLst>
          <pc:docMk/>
          <pc:sldMk cId="3862852329" sldId="263"/>
        </pc:sldMkLst>
        <pc:spChg chg="mod">
          <ac:chgData name="Jason Arends" userId="2c6b8ff6-d8b8-40df-ace7-640c9656bcb6" providerId="ADAL" clId="{EA75BF2F-73D2-4D32-8DE4-1905FBFE85AD}" dt="2020-09-04T14:14:20.183" v="234" actId="26606"/>
          <ac:spMkLst>
            <pc:docMk/>
            <pc:sldMk cId="3862852329" sldId="263"/>
            <ac:spMk id="2" creationId="{EE697469-48EA-42B9-9C3B-B014FEF0D435}"/>
          </ac:spMkLst>
        </pc:spChg>
        <pc:spChg chg="mod">
          <ac:chgData name="Jason Arends" userId="2c6b8ff6-d8b8-40df-ace7-640c9656bcb6" providerId="ADAL" clId="{EA75BF2F-73D2-4D32-8DE4-1905FBFE85AD}" dt="2020-09-04T14:14:20.183" v="234" actId="26606"/>
          <ac:spMkLst>
            <pc:docMk/>
            <pc:sldMk cId="3862852329" sldId="263"/>
            <ac:spMk id="3" creationId="{B080C5EC-30B5-4FB7-BEC5-F5D3B6345D20}"/>
          </ac:spMkLst>
        </pc:spChg>
        <pc:spChg chg="add">
          <ac:chgData name="Jason Arends" userId="2c6b8ff6-d8b8-40df-ace7-640c9656bcb6" providerId="ADAL" clId="{EA75BF2F-73D2-4D32-8DE4-1905FBFE85AD}" dt="2020-09-04T14:14:20.183" v="234" actId="26606"/>
          <ac:spMkLst>
            <pc:docMk/>
            <pc:sldMk cId="3862852329" sldId="263"/>
            <ac:spMk id="8" creationId="{AD72D4D1-076F-49D3-9889-EFC4F6D7CA66}"/>
          </ac:spMkLst>
        </pc:spChg>
        <pc:cxnChg chg="add">
          <ac:chgData name="Jason Arends" userId="2c6b8ff6-d8b8-40df-ace7-640c9656bcb6" providerId="ADAL" clId="{EA75BF2F-73D2-4D32-8DE4-1905FBFE85AD}" dt="2020-09-04T14:14:20.183" v="234" actId="26606"/>
          <ac:cxnSpMkLst>
            <pc:docMk/>
            <pc:sldMk cId="3862852329" sldId="263"/>
            <ac:cxnSpMk id="10" creationId="{2D72A2C9-F3CA-4216-8BAD-FA4C970C3C4E}"/>
          </ac:cxnSpMkLst>
        </pc:cxnChg>
      </pc:sldChg>
      <pc:sldChg chg="addSp delSp modSp add mod setBg setClrOvrMap">
        <pc:chgData name="Jason Arends" userId="2c6b8ff6-d8b8-40df-ace7-640c9656bcb6" providerId="ADAL" clId="{EA75BF2F-73D2-4D32-8DE4-1905FBFE85AD}" dt="2020-09-04T18:48:31.080" v="421" actId="20577"/>
        <pc:sldMkLst>
          <pc:docMk/>
          <pc:sldMk cId="926238900" sldId="264"/>
        </pc:sldMkLst>
        <pc:spChg chg="mod">
          <ac:chgData name="Jason Arends" userId="2c6b8ff6-d8b8-40df-ace7-640c9656bcb6" providerId="ADAL" clId="{EA75BF2F-73D2-4D32-8DE4-1905FBFE85AD}" dt="2020-09-04T14:14:26.026" v="237" actId="26606"/>
          <ac:spMkLst>
            <pc:docMk/>
            <pc:sldMk cId="926238900" sldId="264"/>
            <ac:spMk id="2" creationId="{9295A445-E955-4747-A3CC-C9AAD83351E0}"/>
          </ac:spMkLst>
        </pc:spChg>
        <pc:spChg chg="mod">
          <ac:chgData name="Jason Arends" userId="2c6b8ff6-d8b8-40df-ace7-640c9656bcb6" providerId="ADAL" clId="{EA75BF2F-73D2-4D32-8DE4-1905FBFE85AD}" dt="2020-09-04T18:48:31.080" v="421" actId="20577"/>
          <ac:spMkLst>
            <pc:docMk/>
            <pc:sldMk cId="926238900" sldId="264"/>
            <ac:spMk id="3" creationId="{4B143047-FDF8-484C-9B42-7499A4E1FB8C}"/>
          </ac:spMkLst>
        </pc:spChg>
        <pc:spChg chg="add del">
          <ac:chgData name="Jason Arends" userId="2c6b8ff6-d8b8-40df-ace7-640c9656bcb6" providerId="ADAL" clId="{EA75BF2F-73D2-4D32-8DE4-1905FBFE85AD}" dt="2020-09-04T14:14:26.026" v="236" actId="26606"/>
          <ac:spMkLst>
            <pc:docMk/>
            <pc:sldMk cId="926238900" sldId="264"/>
            <ac:spMk id="8" creationId="{AD72D4D1-076F-49D3-9889-EFC4F6D7CA66}"/>
          </ac:spMkLst>
        </pc:spChg>
        <pc:spChg chg="add">
          <ac:chgData name="Jason Arends" userId="2c6b8ff6-d8b8-40df-ace7-640c9656bcb6" providerId="ADAL" clId="{EA75BF2F-73D2-4D32-8DE4-1905FBFE85AD}" dt="2020-09-04T14:14:26.026" v="237" actId="26606"/>
          <ac:spMkLst>
            <pc:docMk/>
            <pc:sldMk cId="926238900" sldId="264"/>
            <ac:spMk id="12" creationId="{450D3AD2-FA80-415F-A9CE-54D884561CD7}"/>
          </ac:spMkLst>
        </pc:spChg>
        <pc:spChg chg="add">
          <ac:chgData name="Jason Arends" userId="2c6b8ff6-d8b8-40df-ace7-640c9656bcb6" providerId="ADAL" clId="{EA75BF2F-73D2-4D32-8DE4-1905FBFE85AD}" dt="2020-09-04T14:14:26.026" v="237" actId="26606"/>
          <ac:spMkLst>
            <pc:docMk/>
            <pc:sldMk cId="926238900" sldId="264"/>
            <ac:spMk id="13" creationId="{70DFC902-7D23-471A-B557-B6B6917D7A0D}"/>
          </ac:spMkLst>
        </pc:spChg>
        <pc:spChg chg="add">
          <ac:chgData name="Jason Arends" userId="2c6b8ff6-d8b8-40df-ace7-640c9656bcb6" providerId="ADAL" clId="{EA75BF2F-73D2-4D32-8DE4-1905FBFE85AD}" dt="2020-09-04T14:14:26.026" v="237" actId="26606"/>
          <ac:spMkLst>
            <pc:docMk/>
            <pc:sldMk cId="926238900" sldId="264"/>
            <ac:spMk id="14" creationId="{A55D5633-D557-4DCA-982C-FF36EB7A1C00}"/>
          </ac:spMkLst>
        </pc:spChg>
        <pc:cxnChg chg="add del">
          <ac:chgData name="Jason Arends" userId="2c6b8ff6-d8b8-40df-ace7-640c9656bcb6" providerId="ADAL" clId="{EA75BF2F-73D2-4D32-8DE4-1905FBFE85AD}" dt="2020-09-04T14:14:26.026" v="236" actId="26606"/>
          <ac:cxnSpMkLst>
            <pc:docMk/>
            <pc:sldMk cId="926238900" sldId="264"/>
            <ac:cxnSpMk id="10" creationId="{2D72A2C9-F3CA-4216-8BAD-FA4C970C3C4E}"/>
          </ac:cxnSpMkLst>
        </pc:cxnChg>
      </pc:sldChg>
      <pc:sldChg chg="modSp add modAnim">
        <pc:chgData name="Jason Arends" userId="2c6b8ff6-d8b8-40df-ace7-640c9656bcb6" providerId="ADAL" clId="{EA75BF2F-73D2-4D32-8DE4-1905FBFE85AD}" dt="2020-09-05T10:07:38.544" v="2169"/>
        <pc:sldMkLst>
          <pc:docMk/>
          <pc:sldMk cId="1970148931" sldId="265"/>
        </pc:sldMkLst>
        <pc:spChg chg="mod">
          <ac:chgData name="Jason Arends" userId="2c6b8ff6-d8b8-40df-ace7-640c9656bcb6" providerId="ADAL" clId="{EA75BF2F-73D2-4D32-8DE4-1905FBFE85AD}" dt="2020-09-04T18:47:48.780" v="399" actId="20577"/>
          <ac:spMkLst>
            <pc:docMk/>
            <pc:sldMk cId="1970148931" sldId="265"/>
            <ac:spMk id="2" creationId="{0C7815DC-2624-45E3-BAB2-0216CE08CEEF}"/>
          </ac:spMkLst>
        </pc:spChg>
        <pc:spChg chg="mod">
          <ac:chgData name="Jason Arends" userId="2c6b8ff6-d8b8-40df-ace7-640c9656bcb6" providerId="ADAL" clId="{EA75BF2F-73D2-4D32-8DE4-1905FBFE85AD}" dt="2020-09-05T10:07:25.795" v="2166" actId="15"/>
          <ac:spMkLst>
            <pc:docMk/>
            <pc:sldMk cId="1970148931" sldId="265"/>
            <ac:spMk id="3" creationId="{7BDDA7EF-0EF5-41A5-8AA2-EBDBA5DF7047}"/>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F205CC-73BA-4EB4-A498-24B047BE812E}"/>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5627A64C-8D60-4C3A-9707-C24114697C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DEE64242-03F8-4A6F-A22E-DF462C0F3B8B}"/>
              </a:ext>
            </a:extLst>
          </p:cNvPr>
          <p:cNvSpPr>
            <a:spLocks noGrp="1"/>
          </p:cNvSpPr>
          <p:nvPr>
            <p:ph type="dt" sz="half" idx="10"/>
          </p:nvPr>
        </p:nvSpPr>
        <p:spPr/>
        <p:txBody>
          <a:bodyPr/>
          <a:lstStyle/>
          <a:p>
            <a:fld id="{92C83A6E-F487-4DEA-BA56-E3E0A160B3C1}" type="datetimeFigureOut">
              <a:rPr lang="nl-NL" smtClean="0"/>
              <a:t>29-9-2020</a:t>
            </a:fld>
            <a:endParaRPr lang="nl-NL"/>
          </a:p>
        </p:txBody>
      </p:sp>
      <p:sp>
        <p:nvSpPr>
          <p:cNvPr id="5" name="Tijdelijke aanduiding voor voettekst 4">
            <a:extLst>
              <a:ext uri="{FF2B5EF4-FFF2-40B4-BE49-F238E27FC236}">
                <a16:creationId xmlns:a16="http://schemas.microsoft.com/office/drawing/2014/main" id="{151012F3-C82D-4BD9-9169-E484C3E381C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F232A54-366E-41C7-B6E7-38B72DB0EC62}"/>
              </a:ext>
            </a:extLst>
          </p:cNvPr>
          <p:cNvSpPr>
            <a:spLocks noGrp="1"/>
          </p:cNvSpPr>
          <p:nvPr>
            <p:ph type="sldNum" sz="quarter" idx="12"/>
          </p:nvPr>
        </p:nvSpPr>
        <p:spPr/>
        <p:txBody>
          <a:bodyPr/>
          <a:lstStyle/>
          <a:p>
            <a:fld id="{551FC5BA-4A3E-47B0-8DD8-F2C344978337}" type="slidenum">
              <a:rPr lang="nl-NL" smtClean="0"/>
              <a:t>‹nr.›</a:t>
            </a:fld>
            <a:endParaRPr lang="nl-NL"/>
          </a:p>
        </p:txBody>
      </p:sp>
    </p:spTree>
    <p:extLst>
      <p:ext uri="{BB962C8B-B14F-4D97-AF65-F5344CB8AC3E}">
        <p14:creationId xmlns:p14="http://schemas.microsoft.com/office/powerpoint/2010/main" val="845965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1C2932-5CF2-46EF-B3A2-478F6454745C}"/>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8AFE244B-DDEE-472E-954B-6FDB82DB4879}"/>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3F9980B-86F5-4459-ACF5-AD3ADAD1F95F}"/>
              </a:ext>
            </a:extLst>
          </p:cNvPr>
          <p:cNvSpPr>
            <a:spLocks noGrp="1"/>
          </p:cNvSpPr>
          <p:nvPr>
            <p:ph type="dt" sz="half" idx="10"/>
          </p:nvPr>
        </p:nvSpPr>
        <p:spPr/>
        <p:txBody>
          <a:bodyPr/>
          <a:lstStyle/>
          <a:p>
            <a:fld id="{92C83A6E-F487-4DEA-BA56-E3E0A160B3C1}" type="datetimeFigureOut">
              <a:rPr lang="nl-NL" smtClean="0"/>
              <a:t>29-9-2020</a:t>
            </a:fld>
            <a:endParaRPr lang="nl-NL"/>
          </a:p>
        </p:txBody>
      </p:sp>
      <p:sp>
        <p:nvSpPr>
          <p:cNvPr id="5" name="Tijdelijke aanduiding voor voettekst 4">
            <a:extLst>
              <a:ext uri="{FF2B5EF4-FFF2-40B4-BE49-F238E27FC236}">
                <a16:creationId xmlns:a16="http://schemas.microsoft.com/office/drawing/2014/main" id="{85D7AE74-5001-42CC-8191-90FA9168B9B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A821869-0A67-478C-ABBE-20E7C55F7D2D}"/>
              </a:ext>
            </a:extLst>
          </p:cNvPr>
          <p:cNvSpPr>
            <a:spLocks noGrp="1"/>
          </p:cNvSpPr>
          <p:nvPr>
            <p:ph type="sldNum" sz="quarter" idx="12"/>
          </p:nvPr>
        </p:nvSpPr>
        <p:spPr/>
        <p:txBody>
          <a:bodyPr/>
          <a:lstStyle/>
          <a:p>
            <a:fld id="{551FC5BA-4A3E-47B0-8DD8-F2C344978337}" type="slidenum">
              <a:rPr lang="nl-NL" smtClean="0"/>
              <a:t>‹nr.›</a:t>
            </a:fld>
            <a:endParaRPr lang="nl-NL"/>
          </a:p>
        </p:txBody>
      </p:sp>
    </p:spTree>
    <p:extLst>
      <p:ext uri="{BB962C8B-B14F-4D97-AF65-F5344CB8AC3E}">
        <p14:creationId xmlns:p14="http://schemas.microsoft.com/office/powerpoint/2010/main" val="1187914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6D36D320-993C-4433-90AA-031718C3C91E}"/>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B0862E11-96F7-4E2E-A6A1-0F6A9B4E56E0}"/>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09934D4-9DFE-4FDF-8058-8346948ACA7D}"/>
              </a:ext>
            </a:extLst>
          </p:cNvPr>
          <p:cNvSpPr>
            <a:spLocks noGrp="1"/>
          </p:cNvSpPr>
          <p:nvPr>
            <p:ph type="dt" sz="half" idx="10"/>
          </p:nvPr>
        </p:nvSpPr>
        <p:spPr/>
        <p:txBody>
          <a:bodyPr/>
          <a:lstStyle/>
          <a:p>
            <a:fld id="{92C83A6E-F487-4DEA-BA56-E3E0A160B3C1}" type="datetimeFigureOut">
              <a:rPr lang="nl-NL" smtClean="0"/>
              <a:t>29-9-2020</a:t>
            </a:fld>
            <a:endParaRPr lang="nl-NL"/>
          </a:p>
        </p:txBody>
      </p:sp>
      <p:sp>
        <p:nvSpPr>
          <p:cNvPr id="5" name="Tijdelijke aanduiding voor voettekst 4">
            <a:extLst>
              <a:ext uri="{FF2B5EF4-FFF2-40B4-BE49-F238E27FC236}">
                <a16:creationId xmlns:a16="http://schemas.microsoft.com/office/drawing/2014/main" id="{1476C859-BFAE-4E42-89AC-F8648265768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72E659A-7789-4EA6-B5D5-C59038C59E0C}"/>
              </a:ext>
            </a:extLst>
          </p:cNvPr>
          <p:cNvSpPr>
            <a:spLocks noGrp="1"/>
          </p:cNvSpPr>
          <p:nvPr>
            <p:ph type="sldNum" sz="quarter" idx="12"/>
          </p:nvPr>
        </p:nvSpPr>
        <p:spPr/>
        <p:txBody>
          <a:bodyPr/>
          <a:lstStyle/>
          <a:p>
            <a:fld id="{551FC5BA-4A3E-47B0-8DD8-F2C344978337}" type="slidenum">
              <a:rPr lang="nl-NL" smtClean="0"/>
              <a:t>‹nr.›</a:t>
            </a:fld>
            <a:endParaRPr lang="nl-NL"/>
          </a:p>
        </p:txBody>
      </p:sp>
    </p:spTree>
    <p:extLst>
      <p:ext uri="{BB962C8B-B14F-4D97-AF65-F5344CB8AC3E}">
        <p14:creationId xmlns:p14="http://schemas.microsoft.com/office/powerpoint/2010/main" val="40033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D0A545-CB05-4309-B277-7EA84D0FA5B0}"/>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9645912-9462-4B54-AAFD-9262CCCE0FA8}"/>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D135D10-762B-4F0B-8416-4E56D0B785C7}"/>
              </a:ext>
            </a:extLst>
          </p:cNvPr>
          <p:cNvSpPr>
            <a:spLocks noGrp="1"/>
          </p:cNvSpPr>
          <p:nvPr>
            <p:ph type="dt" sz="half" idx="10"/>
          </p:nvPr>
        </p:nvSpPr>
        <p:spPr/>
        <p:txBody>
          <a:bodyPr/>
          <a:lstStyle/>
          <a:p>
            <a:fld id="{92C83A6E-F487-4DEA-BA56-E3E0A160B3C1}" type="datetimeFigureOut">
              <a:rPr lang="nl-NL" smtClean="0"/>
              <a:t>29-9-2020</a:t>
            </a:fld>
            <a:endParaRPr lang="nl-NL"/>
          </a:p>
        </p:txBody>
      </p:sp>
      <p:sp>
        <p:nvSpPr>
          <p:cNvPr id="5" name="Tijdelijke aanduiding voor voettekst 4">
            <a:extLst>
              <a:ext uri="{FF2B5EF4-FFF2-40B4-BE49-F238E27FC236}">
                <a16:creationId xmlns:a16="http://schemas.microsoft.com/office/drawing/2014/main" id="{5F5C6EF7-1665-48F1-BEF3-A285A45AA51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F908F58-9E7F-4339-B43E-501F83B0CF7F}"/>
              </a:ext>
            </a:extLst>
          </p:cNvPr>
          <p:cNvSpPr>
            <a:spLocks noGrp="1"/>
          </p:cNvSpPr>
          <p:nvPr>
            <p:ph type="sldNum" sz="quarter" idx="12"/>
          </p:nvPr>
        </p:nvSpPr>
        <p:spPr/>
        <p:txBody>
          <a:bodyPr/>
          <a:lstStyle/>
          <a:p>
            <a:fld id="{551FC5BA-4A3E-47B0-8DD8-F2C344978337}" type="slidenum">
              <a:rPr lang="nl-NL" smtClean="0"/>
              <a:t>‹nr.›</a:t>
            </a:fld>
            <a:endParaRPr lang="nl-NL"/>
          </a:p>
        </p:txBody>
      </p:sp>
    </p:spTree>
    <p:extLst>
      <p:ext uri="{BB962C8B-B14F-4D97-AF65-F5344CB8AC3E}">
        <p14:creationId xmlns:p14="http://schemas.microsoft.com/office/powerpoint/2010/main" val="2567774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779AA3-A066-4768-BD5F-E36664332929}"/>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61771335-73DC-47DB-8286-0B31F1B514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5181229A-695B-4689-8946-F915C49B353D}"/>
              </a:ext>
            </a:extLst>
          </p:cNvPr>
          <p:cNvSpPr>
            <a:spLocks noGrp="1"/>
          </p:cNvSpPr>
          <p:nvPr>
            <p:ph type="dt" sz="half" idx="10"/>
          </p:nvPr>
        </p:nvSpPr>
        <p:spPr/>
        <p:txBody>
          <a:bodyPr/>
          <a:lstStyle/>
          <a:p>
            <a:fld id="{92C83A6E-F487-4DEA-BA56-E3E0A160B3C1}" type="datetimeFigureOut">
              <a:rPr lang="nl-NL" smtClean="0"/>
              <a:t>29-9-2020</a:t>
            </a:fld>
            <a:endParaRPr lang="nl-NL"/>
          </a:p>
        </p:txBody>
      </p:sp>
      <p:sp>
        <p:nvSpPr>
          <p:cNvPr id="5" name="Tijdelijke aanduiding voor voettekst 4">
            <a:extLst>
              <a:ext uri="{FF2B5EF4-FFF2-40B4-BE49-F238E27FC236}">
                <a16:creationId xmlns:a16="http://schemas.microsoft.com/office/drawing/2014/main" id="{048CEA09-87B1-41D0-90F5-36C0E03154A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C19DF55-5AAC-422F-B35A-C838CB8483BD}"/>
              </a:ext>
            </a:extLst>
          </p:cNvPr>
          <p:cNvSpPr>
            <a:spLocks noGrp="1"/>
          </p:cNvSpPr>
          <p:nvPr>
            <p:ph type="sldNum" sz="quarter" idx="12"/>
          </p:nvPr>
        </p:nvSpPr>
        <p:spPr/>
        <p:txBody>
          <a:bodyPr/>
          <a:lstStyle/>
          <a:p>
            <a:fld id="{551FC5BA-4A3E-47B0-8DD8-F2C344978337}" type="slidenum">
              <a:rPr lang="nl-NL" smtClean="0"/>
              <a:t>‹nr.›</a:t>
            </a:fld>
            <a:endParaRPr lang="nl-NL"/>
          </a:p>
        </p:txBody>
      </p:sp>
    </p:spTree>
    <p:extLst>
      <p:ext uri="{BB962C8B-B14F-4D97-AF65-F5344CB8AC3E}">
        <p14:creationId xmlns:p14="http://schemas.microsoft.com/office/powerpoint/2010/main" val="929069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FF2EC6-8A16-4BBE-BC55-5CC0D2340418}"/>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04D5D14-D182-41AD-830B-C47634918154}"/>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32E77D36-B19A-4EEE-B220-6300ED49B5B7}"/>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6AF05957-9A3B-4B2C-908F-179B4749C301}"/>
              </a:ext>
            </a:extLst>
          </p:cNvPr>
          <p:cNvSpPr>
            <a:spLocks noGrp="1"/>
          </p:cNvSpPr>
          <p:nvPr>
            <p:ph type="dt" sz="half" idx="10"/>
          </p:nvPr>
        </p:nvSpPr>
        <p:spPr/>
        <p:txBody>
          <a:bodyPr/>
          <a:lstStyle/>
          <a:p>
            <a:fld id="{92C83A6E-F487-4DEA-BA56-E3E0A160B3C1}" type="datetimeFigureOut">
              <a:rPr lang="nl-NL" smtClean="0"/>
              <a:t>29-9-2020</a:t>
            </a:fld>
            <a:endParaRPr lang="nl-NL"/>
          </a:p>
        </p:txBody>
      </p:sp>
      <p:sp>
        <p:nvSpPr>
          <p:cNvPr id="6" name="Tijdelijke aanduiding voor voettekst 5">
            <a:extLst>
              <a:ext uri="{FF2B5EF4-FFF2-40B4-BE49-F238E27FC236}">
                <a16:creationId xmlns:a16="http://schemas.microsoft.com/office/drawing/2014/main" id="{93BED509-C620-4B42-85FA-568C4452DD7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11A4EF0-3FC1-4748-966B-C9A9C4A43AA6}"/>
              </a:ext>
            </a:extLst>
          </p:cNvPr>
          <p:cNvSpPr>
            <a:spLocks noGrp="1"/>
          </p:cNvSpPr>
          <p:nvPr>
            <p:ph type="sldNum" sz="quarter" idx="12"/>
          </p:nvPr>
        </p:nvSpPr>
        <p:spPr/>
        <p:txBody>
          <a:bodyPr/>
          <a:lstStyle/>
          <a:p>
            <a:fld id="{551FC5BA-4A3E-47B0-8DD8-F2C344978337}" type="slidenum">
              <a:rPr lang="nl-NL" smtClean="0"/>
              <a:t>‹nr.›</a:t>
            </a:fld>
            <a:endParaRPr lang="nl-NL"/>
          </a:p>
        </p:txBody>
      </p:sp>
    </p:spTree>
    <p:extLst>
      <p:ext uri="{BB962C8B-B14F-4D97-AF65-F5344CB8AC3E}">
        <p14:creationId xmlns:p14="http://schemas.microsoft.com/office/powerpoint/2010/main" val="2416926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AA2A89-AF40-4EAC-A69E-87A001005F14}"/>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B2D9B9D3-4F0E-44B0-9BDD-868FA59B86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876DC353-FF46-45E6-8D26-6622B632CEB7}"/>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B770CDE8-A219-4CFC-B979-FCDBDE1EAD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790AE31D-B6CF-4AC4-896E-C1E2CF1079A5}"/>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3B47767D-73FB-4523-9926-ADC2B41E094E}"/>
              </a:ext>
            </a:extLst>
          </p:cNvPr>
          <p:cNvSpPr>
            <a:spLocks noGrp="1"/>
          </p:cNvSpPr>
          <p:nvPr>
            <p:ph type="dt" sz="half" idx="10"/>
          </p:nvPr>
        </p:nvSpPr>
        <p:spPr/>
        <p:txBody>
          <a:bodyPr/>
          <a:lstStyle/>
          <a:p>
            <a:fld id="{92C83A6E-F487-4DEA-BA56-E3E0A160B3C1}" type="datetimeFigureOut">
              <a:rPr lang="nl-NL" smtClean="0"/>
              <a:t>29-9-2020</a:t>
            </a:fld>
            <a:endParaRPr lang="nl-NL"/>
          </a:p>
        </p:txBody>
      </p:sp>
      <p:sp>
        <p:nvSpPr>
          <p:cNvPr id="8" name="Tijdelijke aanduiding voor voettekst 7">
            <a:extLst>
              <a:ext uri="{FF2B5EF4-FFF2-40B4-BE49-F238E27FC236}">
                <a16:creationId xmlns:a16="http://schemas.microsoft.com/office/drawing/2014/main" id="{2C814860-6D07-4C77-A961-4AA17872E162}"/>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5ACF33E8-3B36-4B02-AB96-0C36E6E68B61}"/>
              </a:ext>
            </a:extLst>
          </p:cNvPr>
          <p:cNvSpPr>
            <a:spLocks noGrp="1"/>
          </p:cNvSpPr>
          <p:nvPr>
            <p:ph type="sldNum" sz="quarter" idx="12"/>
          </p:nvPr>
        </p:nvSpPr>
        <p:spPr/>
        <p:txBody>
          <a:bodyPr/>
          <a:lstStyle/>
          <a:p>
            <a:fld id="{551FC5BA-4A3E-47B0-8DD8-F2C344978337}" type="slidenum">
              <a:rPr lang="nl-NL" smtClean="0"/>
              <a:t>‹nr.›</a:t>
            </a:fld>
            <a:endParaRPr lang="nl-NL"/>
          </a:p>
        </p:txBody>
      </p:sp>
    </p:spTree>
    <p:extLst>
      <p:ext uri="{BB962C8B-B14F-4D97-AF65-F5344CB8AC3E}">
        <p14:creationId xmlns:p14="http://schemas.microsoft.com/office/powerpoint/2010/main" val="2761947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6D6FCF-16DA-4EB5-9AAE-1B4A87D88231}"/>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908C4A3B-09AE-4DE4-B9E4-79AF292C4940}"/>
              </a:ext>
            </a:extLst>
          </p:cNvPr>
          <p:cNvSpPr>
            <a:spLocks noGrp="1"/>
          </p:cNvSpPr>
          <p:nvPr>
            <p:ph type="dt" sz="half" idx="10"/>
          </p:nvPr>
        </p:nvSpPr>
        <p:spPr/>
        <p:txBody>
          <a:bodyPr/>
          <a:lstStyle/>
          <a:p>
            <a:fld id="{92C83A6E-F487-4DEA-BA56-E3E0A160B3C1}" type="datetimeFigureOut">
              <a:rPr lang="nl-NL" smtClean="0"/>
              <a:t>29-9-2020</a:t>
            </a:fld>
            <a:endParaRPr lang="nl-NL"/>
          </a:p>
        </p:txBody>
      </p:sp>
      <p:sp>
        <p:nvSpPr>
          <p:cNvPr id="4" name="Tijdelijke aanduiding voor voettekst 3">
            <a:extLst>
              <a:ext uri="{FF2B5EF4-FFF2-40B4-BE49-F238E27FC236}">
                <a16:creationId xmlns:a16="http://schemas.microsoft.com/office/drawing/2014/main" id="{FCA2DCDF-6BCC-4B40-AE15-78EFC125588B}"/>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7DB382E8-3B65-49F4-90EF-D1742291F971}"/>
              </a:ext>
            </a:extLst>
          </p:cNvPr>
          <p:cNvSpPr>
            <a:spLocks noGrp="1"/>
          </p:cNvSpPr>
          <p:nvPr>
            <p:ph type="sldNum" sz="quarter" idx="12"/>
          </p:nvPr>
        </p:nvSpPr>
        <p:spPr/>
        <p:txBody>
          <a:bodyPr/>
          <a:lstStyle/>
          <a:p>
            <a:fld id="{551FC5BA-4A3E-47B0-8DD8-F2C344978337}" type="slidenum">
              <a:rPr lang="nl-NL" smtClean="0"/>
              <a:t>‹nr.›</a:t>
            </a:fld>
            <a:endParaRPr lang="nl-NL"/>
          </a:p>
        </p:txBody>
      </p:sp>
    </p:spTree>
    <p:extLst>
      <p:ext uri="{BB962C8B-B14F-4D97-AF65-F5344CB8AC3E}">
        <p14:creationId xmlns:p14="http://schemas.microsoft.com/office/powerpoint/2010/main" val="4060158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280498A7-D3BD-4DF0-94DB-C8BB6EE9EECE}"/>
              </a:ext>
            </a:extLst>
          </p:cNvPr>
          <p:cNvSpPr>
            <a:spLocks noGrp="1"/>
          </p:cNvSpPr>
          <p:nvPr>
            <p:ph type="dt" sz="half" idx="10"/>
          </p:nvPr>
        </p:nvSpPr>
        <p:spPr/>
        <p:txBody>
          <a:bodyPr/>
          <a:lstStyle/>
          <a:p>
            <a:fld id="{92C83A6E-F487-4DEA-BA56-E3E0A160B3C1}" type="datetimeFigureOut">
              <a:rPr lang="nl-NL" smtClean="0"/>
              <a:t>29-9-2020</a:t>
            </a:fld>
            <a:endParaRPr lang="nl-NL"/>
          </a:p>
        </p:txBody>
      </p:sp>
      <p:sp>
        <p:nvSpPr>
          <p:cNvPr id="3" name="Tijdelijke aanduiding voor voettekst 2">
            <a:extLst>
              <a:ext uri="{FF2B5EF4-FFF2-40B4-BE49-F238E27FC236}">
                <a16:creationId xmlns:a16="http://schemas.microsoft.com/office/drawing/2014/main" id="{936D6486-6FCF-48BE-BB97-2A0970F6FFCA}"/>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12574D0A-64E5-46EE-8E3A-241C79C87515}"/>
              </a:ext>
            </a:extLst>
          </p:cNvPr>
          <p:cNvSpPr>
            <a:spLocks noGrp="1"/>
          </p:cNvSpPr>
          <p:nvPr>
            <p:ph type="sldNum" sz="quarter" idx="12"/>
          </p:nvPr>
        </p:nvSpPr>
        <p:spPr/>
        <p:txBody>
          <a:bodyPr/>
          <a:lstStyle/>
          <a:p>
            <a:fld id="{551FC5BA-4A3E-47B0-8DD8-F2C344978337}" type="slidenum">
              <a:rPr lang="nl-NL" smtClean="0"/>
              <a:t>‹nr.›</a:t>
            </a:fld>
            <a:endParaRPr lang="nl-NL"/>
          </a:p>
        </p:txBody>
      </p:sp>
    </p:spTree>
    <p:extLst>
      <p:ext uri="{BB962C8B-B14F-4D97-AF65-F5344CB8AC3E}">
        <p14:creationId xmlns:p14="http://schemas.microsoft.com/office/powerpoint/2010/main" val="2091970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1EA09D-87FC-4638-BE94-FA55286309E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F1DEFA63-375F-4758-8700-C0CA9FD309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07C928D9-506B-4368-85D3-15FAF352C9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3E5B5A4F-1344-44F4-ADE7-001328A8279D}"/>
              </a:ext>
            </a:extLst>
          </p:cNvPr>
          <p:cNvSpPr>
            <a:spLocks noGrp="1"/>
          </p:cNvSpPr>
          <p:nvPr>
            <p:ph type="dt" sz="half" idx="10"/>
          </p:nvPr>
        </p:nvSpPr>
        <p:spPr/>
        <p:txBody>
          <a:bodyPr/>
          <a:lstStyle/>
          <a:p>
            <a:fld id="{92C83A6E-F487-4DEA-BA56-E3E0A160B3C1}" type="datetimeFigureOut">
              <a:rPr lang="nl-NL" smtClean="0"/>
              <a:t>29-9-2020</a:t>
            </a:fld>
            <a:endParaRPr lang="nl-NL"/>
          </a:p>
        </p:txBody>
      </p:sp>
      <p:sp>
        <p:nvSpPr>
          <p:cNvPr id="6" name="Tijdelijke aanduiding voor voettekst 5">
            <a:extLst>
              <a:ext uri="{FF2B5EF4-FFF2-40B4-BE49-F238E27FC236}">
                <a16:creationId xmlns:a16="http://schemas.microsoft.com/office/drawing/2014/main" id="{4A6FB0DD-026B-41DE-B656-FC10F8FDA6E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129258C-17E8-4D18-BDC6-D21AC527DF20}"/>
              </a:ext>
            </a:extLst>
          </p:cNvPr>
          <p:cNvSpPr>
            <a:spLocks noGrp="1"/>
          </p:cNvSpPr>
          <p:nvPr>
            <p:ph type="sldNum" sz="quarter" idx="12"/>
          </p:nvPr>
        </p:nvSpPr>
        <p:spPr/>
        <p:txBody>
          <a:bodyPr/>
          <a:lstStyle/>
          <a:p>
            <a:fld id="{551FC5BA-4A3E-47B0-8DD8-F2C344978337}" type="slidenum">
              <a:rPr lang="nl-NL" smtClean="0"/>
              <a:t>‹nr.›</a:t>
            </a:fld>
            <a:endParaRPr lang="nl-NL"/>
          </a:p>
        </p:txBody>
      </p:sp>
    </p:spTree>
    <p:extLst>
      <p:ext uri="{BB962C8B-B14F-4D97-AF65-F5344CB8AC3E}">
        <p14:creationId xmlns:p14="http://schemas.microsoft.com/office/powerpoint/2010/main" val="922060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14A207-5D93-49D5-9BEC-563892B6B7A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8E7F9B5F-CA1B-4AF8-B4BD-49C265976D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C8124F01-418A-450E-B735-AC23A39162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849A75CA-7CDA-4600-8455-A5A0CF0A8CFA}"/>
              </a:ext>
            </a:extLst>
          </p:cNvPr>
          <p:cNvSpPr>
            <a:spLocks noGrp="1"/>
          </p:cNvSpPr>
          <p:nvPr>
            <p:ph type="dt" sz="half" idx="10"/>
          </p:nvPr>
        </p:nvSpPr>
        <p:spPr/>
        <p:txBody>
          <a:bodyPr/>
          <a:lstStyle/>
          <a:p>
            <a:fld id="{92C83A6E-F487-4DEA-BA56-E3E0A160B3C1}" type="datetimeFigureOut">
              <a:rPr lang="nl-NL" smtClean="0"/>
              <a:t>29-9-2020</a:t>
            </a:fld>
            <a:endParaRPr lang="nl-NL"/>
          </a:p>
        </p:txBody>
      </p:sp>
      <p:sp>
        <p:nvSpPr>
          <p:cNvPr id="6" name="Tijdelijke aanduiding voor voettekst 5">
            <a:extLst>
              <a:ext uri="{FF2B5EF4-FFF2-40B4-BE49-F238E27FC236}">
                <a16:creationId xmlns:a16="http://schemas.microsoft.com/office/drawing/2014/main" id="{D5941B19-99A0-4385-A2C1-AC8F250D3DD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BCA8E6D-5A2A-446F-9F3F-9C06E424E3C6}"/>
              </a:ext>
            </a:extLst>
          </p:cNvPr>
          <p:cNvSpPr>
            <a:spLocks noGrp="1"/>
          </p:cNvSpPr>
          <p:nvPr>
            <p:ph type="sldNum" sz="quarter" idx="12"/>
          </p:nvPr>
        </p:nvSpPr>
        <p:spPr/>
        <p:txBody>
          <a:bodyPr/>
          <a:lstStyle/>
          <a:p>
            <a:fld id="{551FC5BA-4A3E-47B0-8DD8-F2C344978337}" type="slidenum">
              <a:rPr lang="nl-NL" smtClean="0"/>
              <a:t>‹nr.›</a:t>
            </a:fld>
            <a:endParaRPr lang="nl-NL"/>
          </a:p>
        </p:txBody>
      </p:sp>
    </p:spTree>
    <p:extLst>
      <p:ext uri="{BB962C8B-B14F-4D97-AF65-F5344CB8AC3E}">
        <p14:creationId xmlns:p14="http://schemas.microsoft.com/office/powerpoint/2010/main" val="3276769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E1CEB2F3-1B92-44CD-9669-C54EAA2584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5010132E-09D9-4CFF-B5CF-22BD280E13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588911E-B473-4655-B1D4-7DCB91D8F8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C83A6E-F487-4DEA-BA56-E3E0A160B3C1}" type="datetimeFigureOut">
              <a:rPr lang="nl-NL" smtClean="0"/>
              <a:t>29-9-2020</a:t>
            </a:fld>
            <a:endParaRPr lang="nl-NL"/>
          </a:p>
        </p:txBody>
      </p:sp>
      <p:sp>
        <p:nvSpPr>
          <p:cNvPr id="5" name="Tijdelijke aanduiding voor voettekst 4">
            <a:extLst>
              <a:ext uri="{FF2B5EF4-FFF2-40B4-BE49-F238E27FC236}">
                <a16:creationId xmlns:a16="http://schemas.microsoft.com/office/drawing/2014/main" id="{58AA830B-3A68-469B-B81D-50E98DBD09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BD0C28E5-C151-4A0B-AF0A-DAAEC6560A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1FC5BA-4A3E-47B0-8DD8-F2C344978337}" type="slidenum">
              <a:rPr lang="nl-NL" smtClean="0"/>
              <a:t>‹nr.›</a:t>
            </a:fld>
            <a:endParaRPr lang="nl-NL"/>
          </a:p>
        </p:txBody>
      </p:sp>
    </p:spTree>
    <p:extLst>
      <p:ext uri="{BB962C8B-B14F-4D97-AF65-F5344CB8AC3E}">
        <p14:creationId xmlns:p14="http://schemas.microsoft.com/office/powerpoint/2010/main" val="2681684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29">
            <a:extLst>
              <a:ext uri="{FF2B5EF4-FFF2-40B4-BE49-F238E27FC236}">
                <a16:creationId xmlns:a16="http://schemas.microsoft.com/office/drawing/2014/main" id="{265517E6-731F-4E8F-9FC3-57499CC1D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31">
            <a:extLst>
              <a:ext uri="{FF2B5EF4-FFF2-40B4-BE49-F238E27FC236}">
                <a16:creationId xmlns:a16="http://schemas.microsoft.com/office/drawing/2014/main" id="{6024FDB6-ADEE-441F-BE33-7FBD2998E7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578600" cy="6858003"/>
          </a:xfrm>
          <a:custGeom>
            <a:avLst/>
            <a:gdLst>
              <a:gd name="connsiteX0" fmla="*/ 3840831 w 6450535"/>
              <a:gd name="connsiteY0" fmla="*/ 0 h 6858003"/>
              <a:gd name="connsiteX1" fmla="*/ 0 w 6450535"/>
              <a:gd name="connsiteY1" fmla="*/ 0 h 6858003"/>
              <a:gd name="connsiteX2" fmla="*/ 0 w 6450535"/>
              <a:gd name="connsiteY2" fmla="*/ 6858002 h 6858003"/>
              <a:gd name="connsiteX3" fmla="*/ 222478 w 6450535"/>
              <a:gd name="connsiteY3" fmla="*/ 6858002 h 6858003"/>
              <a:gd name="connsiteX4" fmla="*/ 222478 w 6450535"/>
              <a:gd name="connsiteY4" fmla="*/ 6858003 h 6858003"/>
              <a:gd name="connsiteX5" fmla="*/ 6450535 w 6450535"/>
              <a:gd name="connsiteY5" fmla="*/ 6858003 h 6858003"/>
              <a:gd name="connsiteX6" fmla="*/ 6450535 w 6450535"/>
              <a:gd name="connsiteY6" fmla="*/ 1 h 6858003"/>
              <a:gd name="connsiteX7" fmla="*/ 3840836 w 6450535"/>
              <a:gd name="connsiteY7" fmla="*/ 1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50535" h="6858003">
                <a:moveTo>
                  <a:pt x="3840831" y="0"/>
                </a:moveTo>
                <a:lnTo>
                  <a:pt x="0" y="0"/>
                </a:lnTo>
                <a:lnTo>
                  <a:pt x="0" y="6858002"/>
                </a:lnTo>
                <a:lnTo>
                  <a:pt x="222478" y="6858002"/>
                </a:lnTo>
                <a:lnTo>
                  <a:pt x="222478" y="6858003"/>
                </a:lnTo>
                <a:lnTo>
                  <a:pt x="6450535" y="6858003"/>
                </a:lnTo>
                <a:lnTo>
                  <a:pt x="6450535" y="1"/>
                </a:lnTo>
                <a:lnTo>
                  <a:pt x="3840836" y="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Arc 33">
            <a:extLst>
              <a:ext uri="{FF2B5EF4-FFF2-40B4-BE49-F238E27FC236}">
                <a16:creationId xmlns:a16="http://schemas.microsoft.com/office/drawing/2014/main" id="{18E928D9-3091-4385-B979-265D55AD02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03011">
            <a:off x="2974408" y="700861"/>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85FC6FE2-A906-4C79-9CF9-2CF1541D51F6}"/>
              </a:ext>
            </a:extLst>
          </p:cNvPr>
          <p:cNvSpPr>
            <a:spLocks noGrp="1"/>
          </p:cNvSpPr>
          <p:nvPr>
            <p:ph type="ctrTitle"/>
          </p:nvPr>
        </p:nvSpPr>
        <p:spPr>
          <a:xfrm>
            <a:off x="643467" y="795509"/>
            <a:ext cx="5271106" cy="2798604"/>
          </a:xfrm>
        </p:spPr>
        <p:txBody>
          <a:bodyPr>
            <a:normAutofit/>
          </a:bodyPr>
          <a:lstStyle/>
          <a:p>
            <a:pPr algn="l"/>
            <a:r>
              <a:rPr lang="nl-NL" sz="4700">
                <a:solidFill>
                  <a:srgbClr val="FFFFFF"/>
                </a:solidFill>
              </a:rPr>
              <a:t>Dagbesteding: de betekenis van dagbesteding voor de beroepskracht</a:t>
            </a:r>
          </a:p>
        </p:txBody>
      </p:sp>
      <p:sp>
        <p:nvSpPr>
          <p:cNvPr id="55" name="Oval 35">
            <a:extLst>
              <a:ext uri="{FF2B5EF4-FFF2-40B4-BE49-F238E27FC236}">
                <a16:creationId xmlns:a16="http://schemas.microsoft.com/office/drawing/2014/main" id="{7D602432-D774-4CF5-94E8-7D52D0105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1186" y="5486807"/>
            <a:ext cx="491961" cy="49196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Ondertitel 2">
            <a:extLst>
              <a:ext uri="{FF2B5EF4-FFF2-40B4-BE49-F238E27FC236}">
                <a16:creationId xmlns:a16="http://schemas.microsoft.com/office/drawing/2014/main" id="{66E13F06-7BD3-46E8-8C6E-F70E9DF51F0B}"/>
              </a:ext>
            </a:extLst>
          </p:cNvPr>
          <p:cNvSpPr>
            <a:spLocks noGrp="1"/>
          </p:cNvSpPr>
          <p:nvPr>
            <p:ph type="subTitle" idx="1"/>
          </p:nvPr>
        </p:nvSpPr>
        <p:spPr>
          <a:xfrm>
            <a:off x="643467" y="3686187"/>
            <a:ext cx="5271106" cy="2292581"/>
          </a:xfrm>
        </p:spPr>
        <p:txBody>
          <a:bodyPr>
            <a:normAutofit/>
          </a:bodyPr>
          <a:lstStyle/>
          <a:p>
            <a:pPr algn="l"/>
            <a:r>
              <a:rPr lang="nl-NL">
                <a:solidFill>
                  <a:srgbClr val="FFFFFF"/>
                </a:solidFill>
              </a:rPr>
              <a:t>Periode 1 | Les 3</a:t>
            </a:r>
          </a:p>
        </p:txBody>
      </p:sp>
      <p:pic>
        <p:nvPicPr>
          <p:cNvPr id="4" name="Afbeelding 3">
            <a:extLst>
              <a:ext uri="{FF2B5EF4-FFF2-40B4-BE49-F238E27FC236}">
                <a16:creationId xmlns:a16="http://schemas.microsoft.com/office/drawing/2014/main" id="{CC18779A-5D77-4AEE-9815-8031393E209B}"/>
              </a:ext>
            </a:extLst>
          </p:cNvPr>
          <p:cNvPicPr>
            <a:picLocks noChangeAspect="1"/>
          </p:cNvPicPr>
          <p:nvPr/>
        </p:nvPicPr>
        <p:blipFill>
          <a:blip r:embed="rId2"/>
          <a:stretch>
            <a:fillRect/>
          </a:stretch>
        </p:blipFill>
        <p:spPr>
          <a:xfrm>
            <a:off x="6864836" y="651187"/>
            <a:ext cx="5096871" cy="2127943"/>
          </a:xfrm>
          <a:custGeom>
            <a:avLst/>
            <a:gdLst/>
            <a:ahLst/>
            <a:cxnLst/>
            <a:rect l="l" t="t" r="r" b="b"/>
            <a:pathLst>
              <a:path w="5096871" h="3143436">
                <a:moveTo>
                  <a:pt x="75600" y="0"/>
                </a:moveTo>
                <a:lnTo>
                  <a:pt x="5021271" y="0"/>
                </a:lnTo>
                <a:cubicBezTo>
                  <a:pt x="5063024" y="0"/>
                  <a:pt x="5096871" y="33847"/>
                  <a:pt x="5096871" y="75600"/>
                </a:cubicBezTo>
                <a:lnTo>
                  <a:pt x="5096871" y="3067836"/>
                </a:lnTo>
                <a:cubicBezTo>
                  <a:pt x="5096871" y="3109589"/>
                  <a:pt x="5063024" y="3143436"/>
                  <a:pt x="5021271" y="3143436"/>
                </a:cubicBezTo>
                <a:lnTo>
                  <a:pt x="75600" y="3143436"/>
                </a:lnTo>
                <a:cubicBezTo>
                  <a:pt x="33847" y="3143436"/>
                  <a:pt x="0" y="3109589"/>
                  <a:pt x="0" y="3067836"/>
                </a:cubicBezTo>
                <a:lnTo>
                  <a:pt x="0" y="75600"/>
                </a:lnTo>
                <a:cubicBezTo>
                  <a:pt x="0" y="33847"/>
                  <a:pt x="33847" y="0"/>
                  <a:pt x="75600" y="0"/>
                </a:cubicBezTo>
                <a:close/>
              </a:path>
            </a:pathLst>
          </a:custGeom>
        </p:spPr>
      </p:pic>
      <p:pic>
        <p:nvPicPr>
          <p:cNvPr id="5" name="Afbeelding 4">
            <a:extLst>
              <a:ext uri="{FF2B5EF4-FFF2-40B4-BE49-F238E27FC236}">
                <a16:creationId xmlns:a16="http://schemas.microsoft.com/office/drawing/2014/main" id="{A7703F7F-D775-4007-B4D8-0F5F4E8A0712}"/>
              </a:ext>
            </a:extLst>
          </p:cNvPr>
          <p:cNvPicPr>
            <a:picLocks noChangeAspect="1"/>
          </p:cNvPicPr>
          <p:nvPr/>
        </p:nvPicPr>
        <p:blipFill>
          <a:blip r:embed="rId3"/>
          <a:stretch>
            <a:fillRect/>
          </a:stretch>
        </p:blipFill>
        <p:spPr>
          <a:xfrm>
            <a:off x="6851348" y="3502644"/>
            <a:ext cx="4099258" cy="3187173"/>
          </a:xfrm>
          <a:custGeom>
            <a:avLst/>
            <a:gdLst/>
            <a:ahLst/>
            <a:cxnLst/>
            <a:rect l="l" t="t" r="r" b="b"/>
            <a:pathLst>
              <a:path w="5096871" h="3143436">
                <a:moveTo>
                  <a:pt x="75600" y="0"/>
                </a:moveTo>
                <a:lnTo>
                  <a:pt x="5021271" y="0"/>
                </a:lnTo>
                <a:cubicBezTo>
                  <a:pt x="5063024" y="0"/>
                  <a:pt x="5096871" y="33847"/>
                  <a:pt x="5096871" y="75600"/>
                </a:cubicBezTo>
                <a:lnTo>
                  <a:pt x="5096871" y="3067836"/>
                </a:lnTo>
                <a:cubicBezTo>
                  <a:pt x="5096871" y="3109589"/>
                  <a:pt x="5063024" y="3143436"/>
                  <a:pt x="5021271" y="3143436"/>
                </a:cubicBezTo>
                <a:lnTo>
                  <a:pt x="75600" y="3143436"/>
                </a:lnTo>
                <a:cubicBezTo>
                  <a:pt x="33847" y="3143436"/>
                  <a:pt x="0" y="3109589"/>
                  <a:pt x="0" y="3067836"/>
                </a:cubicBezTo>
                <a:lnTo>
                  <a:pt x="0" y="75600"/>
                </a:lnTo>
                <a:cubicBezTo>
                  <a:pt x="0" y="33847"/>
                  <a:pt x="33847" y="0"/>
                  <a:pt x="75600" y="0"/>
                </a:cubicBezTo>
                <a:close/>
              </a:path>
            </a:pathLst>
          </a:custGeom>
        </p:spPr>
      </p:pic>
    </p:spTree>
    <p:extLst>
      <p:ext uri="{BB962C8B-B14F-4D97-AF65-F5344CB8AC3E}">
        <p14:creationId xmlns:p14="http://schemas.microsoft.com/office/powerpoint/2010/main" val="3670323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463B24-E0C1-47C1-8F07-4B3E79F52426}"/>
              </a:ext>
            </a:extLst>
          </p:cNvPr>
          <p:cNvSpPr>
            <a:spLocks noGrp="1"/>
          </p:cNvSpPr>
          <p:nvPr>
            <p:ph type="title"/>
          </p:nvPr>
        </p:nvSpPr>
        <p:spPr>
          <a:xfrm>
            <a:off x="7464614" y="1783959"/>
            <a:ext cx="4087306" cy="2889114"/>
          </a:xfrm>
        </p:spPr>
        <p:txBody>
          <a:bodyPr vert="horz" lIns="91440" tIns="45720" rIns="91440" bIns="45720" rtlCol="0" anchor="b">
            <a:normAutofit/>
          </a:bodyPr>
          <a:lstStyle/>
          <a:p>
            <a:r>
              <a:rPr lang="en-US" sz="5400"/>
              <a:t>Uitchecken </a:t>
            </a:r>
          </a:p>
        </p:txBody>
      </p:sp>
      <p:sp>
        <p:nvSpPr>
          <p:cNvPr id="9" name="Freeform: Shape 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Tijdelijke aanduiding voor inhoud 3">
            <a:extLst>
              <a:ext uri="{FF2B5EF4-FFF2-40B4-BE49-F238E27FC236}">
                <a16:creationId xmlns:a16="http://schemas.microsoft.com/office/drawing/2014/main" id="{4D23AAB8-5A45-4113-9CBA-32B757692D10}"/>
              </a:ext>
            </a:extLst>
          </p:cNvPr>
          <p:cNvPicPr>
            <a:picLocks noGrp="1" noChangeAspect="1"/>
          </p:cNvPicPr>
          <p:nvPr>
            <p:ph idx="1"/>
          </p:nvPr>
        </p:nvPicPr>
        <p:blipFill rotWithShape="1">
          <a:blip r:embed="rId2"/>
          <a:srcRect t="3889" r="1"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544044066"/>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2269B92-7F05-4610-B374-BC8F8D251137}"/>
              </a:ext>
            </a:extLst>
          </p:cNvPr>
          <p:cNvSpPr>
            <a:spLocks noGrp="1"/>
          </p:cNvSpPr>
          <p:nvPr>
            <p:ph type="title"/>
          </p:nvPr>
        </p:nvSpPr>
        <p:spPr>
          <a:xfrm>
            <a:off x="589560" y="856180"/>
            <a:ext cx="4560584" cy="1128068"/>
          </a:xfrm>
        </p:spPr>
        <p:txBody>
          <a:bodyPr anchor="ctr">
            <a:normAutofit/>
          </a:bodyPr>
          <a:lstStyle/>
          <a:p>
            <a:r>
              <a:rPr lang="nl-NL" sz="3700"/>
              <a:t>Planning voor vandaag! </a:t>
            </a:r>
          </a:p>
        </p:txBody>
      </p:sp>
      <p:grpSp>
        <p:nvGrpSpPr>
          <p:cNvPr id="18" name="Group 17">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9" name="Rectangle 18">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53FC9134-3CA9-4F8C-BF6D-676216DFEF03}"/>
              </a:ext>
            </a:extLst>
          </p:cNvPr>
          <p:cNvSpPr>
            <a:spLocks noGrp="1"/>
          </p:cNvSpPr>
          <p:nvPr>
            <p:ph idx="1"/>
          </p:nvPr>
        </p:nvSpPr>
        <p:spPr>
          <a:xfrm>
            <a:off x="590719" y="2330505"/>
            <a:ext cx="4559425" cy="3979585"/>
          </a:xfrm>
        </p:spPr>
        <p:txBody>
          <a:bodyPr anchor="ctr">
            <a:normAutofit/>
          </a:bodyPr>
          <a:lstStyle/>
          <a:p>
            <a:r>
              <a:rPr lang="nl-NL" sz="2000" dirty="0"/>
              <a:t>Inchecken </a:t>
            </a:r>
          </a:p>
          <a:p>
            <a:endParaRPr lang="nl-NL" sz="2000" dirty="0"/>
          </a:p>
          <a:p>
            <a:r>
              <a:rPr lang="nl-NL" sz="2000" dirty="0"/>
              <a:t>Begrippen behandelen </a:t>
            </a:r>
          </a:p>
          <a:p>
            <a:endParaRPr lang="nl-NL" sz="2000" dirty="0"/>
          </a:p>
          <a:p>
            <a:r>
              <a:rPr lang="nl-NL" sz="2000" dirty="0"/>
              <a:t>Uitleg opdrachten</a:t>
            </a:r>
          </a:p>
          <a:p>
            <a:endParaRPr lang="nl-NL" sz="2000" dirty="0"/>
          </a:p>
          <a:p>
            <a:r>
              <a:rPr lang="nl-NL" sz="2000" dirty="0"/>
              <a:t>Aan de slag </a:t>
            </a:r>
          </a:p>
          <a:p>
            <a:endParaRPr lang="nl-NL" sz="2000" dirty="0"/>
          </a:p>
          <a:p>
            <a:r>
              <a:rPr lang="nl-NL" sz="2000" dirty="0"/>
              <a:t>Uitchecken </a:t>
            </a:r>
          </a:p>
          <a:p>
            <a:endParaRPr lang="en-US" sz="2000" dirty="0"/>
          </a:p>
        </p:txBody>
      </p:sp>
      <p:sp>
        <p:nvSpPr>
          <p:cNvPr id="24" name="Rectangle 23">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a:extLst>
              <a:ext uri="{FF2B5EF4-FFF2-40B4-BE49-F238E27FC236}">
                <a16:creationId xmlns:a16="http://schemas.microsoft.com/office/drawing/2014/main" id="{3DF9B8EA-B1A1-4B15-AF75-25EF1C5BB613}"/>
              </a:ext>
            </a:extLst>
          </p:cNvPr>
          <p:cNvPicPr>
            <a:picLocks noChangeAspect="1"/>
          </p:cNvPicPr>
          <p:nvPr/>
        </p:nvPicPr>
        <p:blipFill rotWithShape="1">
          <a:blip r:embed="rId2"/>
          <a:srcRect r="4" b="3065"/>
          <a:stretch/>
        </p:blipFill>
        <p:spPr>
          <a:xfrm>
            <a:off x="5977788" y="799352"/>
            <a:ext cx="5425410" cy="5259296"/>
          </a:xfrm>
          <a:prstGeom prst="rect">
            <a:avLst/>
          </a:prstGeom>
        </p:spPr>
      </p:pic>
    </p:spTree>
    <p:extLst>
      <p:ext uri="{BB962C8B-B14F-4D97-AF65-F5344CB8AC3E}">
        <p14:creationId xmlns:p14="http://schemas.microsoft.com/office/powerpoint/2010/main" val="4039889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4169373-E625-4BAD-B93B-3BA93BE5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DA6F475-AFE5-4F70-8B43-911BC44D6127}"/>
              </a:ext>
            </a:extLst>
          </p:cNvPr>
          <p:cNvSpPr>
            <a:spLocks noGrp="1"/>
          </p:cNvSpPr>
          <p:nvPr>
            <p:ph type="title"/>
          </p:nvPr>
        </p:nvSpPr>
        <p:spPr>
          <a:xfrm>
            <a:off x="7699248" y="1152144"/>
            <a:ext cx="4023360" cy="2943432"/>
          </a:xfrm>
        </p:spPr>
        <p:txBody>
          <a:bodyPr vert="horz" lIns="91440" tIns="45720" rIns="91440" bIns="45720" rtlCol="0" anchor="b">
            <a:normAutofit/>
          </a:bodyPr>
          <a:lstStyle/>
          <a:p>
            <a:r>
              <a:rPr lang="en-US" sz="5600"/>
              <a:t>Inchecken </a:t>
            </a:r>
          </a:p>
        </p:txBody>
      </p:sp>
      <p:sp>
        <p:nvSpPr>
          <p:cNvPr id="11" name="Rectangle 10">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Tijdelijke aanduiding voor inhoud 3">
            <a:extLst>
              <a:ext uri="{FF2B5EF4-FFF2-40B4-BE49-F238E27FC236}">
                <a16:creationId xmlns:a16="http://schemas.microsoft.com/office/drawing/2014/main" id="{C8647FDE-A339-4858-A22B-8B4FEC83C0A2}"/>
              </a:ext>
            </a:extLst>
          </p:cNvPr>
          <p:cNvPicPr>
            <a:picLocks noGrp="1" noChangeAspect="1"/>
          </p:cNvPicPr>
          <p:nvPr>
            <p:ph idx="1"/>
          </p:nvPr>
        </p:nvPicPr>
        <p:blipFill rotWithShape="1">
          <a:blip r:embed="rId2"/>
          <a:srcRect r="2275"/>
          <a:stretch/>
        </p:blipFill>
        <p:spPr>
          <a:xfrm>
            <a:off x="604064" y="10"/>
            <a:ext cx="6701991" cy="6857990"/>
          </a:xfrm>
          <a:prstGeom prst="rect">
            <a:avLst/>
          </a:prstGeom>
        </p:spPr>
      </p:pic>
      <p:grpSp>
        <p:nvGrpSpPr>
          <p:cNvPr id="15" name="Group 14">
            <a:extLst>
              <a:ext uri="{FF2B5EF4-FFF2-40B4-BE49-F238E27FC236}">
                <a16:creationId xmlns:a16="http://schemas.microsoft.com/office/drawing/2014/main" id="{2DF00571-E53F-4406-874C-D5333B3E844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763256" y="73152"/>
            <a:ext cx="1178966" cy="232963"/>
            <a:chOff x="7763256" y="73152"/>
            <a:chExt cx="1178966" cy="232963"/>
          </a:xfrm>
        </p:grpSpPr>
        <p:sp>
          <p:nvSpPr>
            <p:cNvPr id="16" name="Rectangle 64">
              <a:extLst>
                <a:ext uri="{FF2B5EF4-FFF2-40B4-BE49-F238E27FC236}">
                  <a16:creationId xmlns:a16="http://schemas.microsoft.com/office/drawing/2014/main" id="{805A8E07-08A3-48C5-A937-BA5C099EB6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6">
              <a:extLst>
                <a:ext uri="{FF2B5EF4-FFF2-40B4-BE49-F238E27FC236}">
                  <a16:creationId xmlns:a16="http://schemas.microsoft.com/office/drawing/2014/main" id="{BD95D223-D0F4-4A5A-A97F-904E11575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4">
              <a:extLst>
                <a:ext uri="{FF2B5EF4-FFF2-40B4-BE49-F238E27FC236}">
                  <a16:creationId xmlns:a16="http://schemas.microsoft.com/office/drawing/2014/main" id="{C234CFCF-E56D-4C71-AEA5-41C17CD2F6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6">
              <a:extLst>
                <a:ext uri="{FF2B5EF4-FFF2-40B4-BE49-F238E27FC236}">
                  <a16:creationId xmlns:a16="http://schemas.microsoft.com/office/drawing/2014/main" id="{4EE72264-410F-4071-B6A9-A94E1050E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4">
              <a:extLst>
                <a:ext uri="{FF2B5EF4-FFF2-40B4-BE49-F238E27FC236}">
                  <a16:creationId xmlns:a16="http://schemas.microsoft.com/office/drawing/2014/main" id="{38730288-0A00-4A97-8CE6-E7DFE81E30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6">
              <a:extLst>
                <a:ext uri="{FF2B5EF4-FFF2-40B4-BE49-F238E27FC236}">
                  <a16:creationId xmlns:a16="http://schemas.microsoft.com/office/drawing/2014/main" id="{4EDA3E11-9FAA-4CBF-9FC7-A75068E7B6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4">
              <a:extLst>
                <a:ext uri="{FF2B5EF4-FFF2-40B4-BE49-F238E27FC236}">
                  <a16:creationId xmlns:a16="http://schemas.microsoft.com/office/drawing/2014/main" id="{7327A321-A57A-4019-AC19-30C3FEDE08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6">
              <a:extLst>
                <a:ext uri="{FF2B5EF4-FFF2-40B4-BE49-F238E27FC236}">
                  <a16:creationId xmlns:a16="http://schemas.microsoft.com/office/drawing/2014/main" id="{45B013C8-DE8B-4D46-A566-8925FF2AB7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4">
              <a:extLst>
                <a:ext uri="{FF2B5EF4-FFF2-40B4-BE49-F238E27FC236}">
                  <a16:creationId xmlns:a16="http://schemas.microsoft.com/office/drawing/2014/main" id="{D70623DD-9665-463E-9FF2-E11E767649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EF230DD2-4D19-4039-A31E-475B24712C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id="{A0DE572C-1F7E-41DF-B316-6D79DD0035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75E93974-7575-4E1C-BB69-30CDE7C145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AB02B977-55BB-4684-B6DC-50B49F2691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B8A7D2FD-4604-411A-8446-AAD738B9D1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2FC67E06-3570-4522-8495-454D7C87E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E6A1839D-1BE9-41CB-B29B-AF529145D7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20C714F7-E8CA-484B-8A29-E3194EC7C9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B4E21E71-D285-4AED-AA11-1005339815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13568E8F-C4DD-4452-A8BE-CDC9A4FE48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56ABD5AB-B13C-4AA9-9066-E872473A4C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4091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3"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4C3D52">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155E163B-50DC-402D-BD44-5FDBA9FC6F02}"/>
              </a:ext>
            </a:extLst>
          </p:cNvPr>
          <p:cNvSpPr>
            <a:spLocks noGrp="1"/>
          </p:cNvSpPr>
          <p:nvPr>
            <p:ph type="title"/>
          </p:nvPr>
        </p:nvSpPr>
        <p:spPr>
          <a:xfrm>
            <a:off x="524256" y="491260"/>
            <a:ext cx="6594189" cy="1625210"/>
          </a:xfrm>
        </p:spPr>
        <p:txBody>
          <a:bodyPr>
            <a:normAutofit/>
          </a:bodyPr>
          <a:lstStyle/>
          <a:p>
            <a:r>
              <a:rPr lang="nl-NL">
                <a:solidFill>
                  <a:srgbClr val="FFFFFF"/>
                </a:solidFill>
              </a:rPr>
              <a:t>Begrippen</a:t>
            </a:r>
          </a:p>
        </p:txBody>
      </p:sp>
      <p:pic>
        <p:nvPicPr>
          <p:cNvPr id="1026" name="Picture 2" descr="Nieuwe relevantie Maslow anno 2012 - Marketing Rulz | Piramide van maslow,  Maatschappelijk werk, Coaching">
            <a:extLst>
              <a:ext uri="{FF2B5EF4-FFF2-40B4-BE49-F238E27FC236}">
                <a16:creationId xmlns:a16="http://schemas.microsoft.com/office/drawing/2014/main" id="{D76B2438-7290-48E5-8844-DC606832D55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86" r="4528" b="-2"/>
          <a:stretch/>
        </p:blipFill>
        <p:spPr bwMode="auto">
          <a:xfrm>
            <a:off x="327547" y="2455526"/>
            <a:ext cx="7058306" cy="4080254"/>
          </a:xfrm>
          <a:prstGeom prst="rect">
            <a:avLst/>
          </a:prstGeom>
          <a:noFill/>
          <a:extLst>
            <a:ext uri="{909E8E84-426E-40DD-AFC4-6F175D3DCCD1}">
              <a14:hiddenFill xmlns:a14="http://schemas.microsoft.com/office/drawing/2010/main">
                <a:solidFill>
                  <a:srgbClr val="FFFFFF"/>
                </a:solidFill>
              </a14:hiddenFill>
            </a:ext>
          </a:extLst>
        </p:spPr>
      </p:pic>
      <p:sp>
        <p:nvSpPr>
          <p:cNvPr id="1034"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67E21853-B8B0-4EAE-84C2-61B30E0E63CE}"/>
              </a:ext>
            </a:extLst>
          </p:cNvPr>
          <p:cNvSpPr>
            <a:spLocks noGrp="1"/>
          </p:cNvSpPr>
          <p:nvPr>
            <p:ph idx="1"/>
          </p:nvPr>
        </p:nvSpPr>
        <p:spPr>
          <a:xfrm>
            <a:off x="8029319" y="917725"/>
            <a:ext cx="3424739" cy="4852362"/>
          </a:xfrm>
        </p:spPr>
        <p:txBody>
          <a:bodyPr anchor="ctr">
            <a:normAutofit/>
          </a:bodyPr>
          <a:lstStyle/>
          <a:p>
            <a:r>
              <a:rPr lang="nl-NL" sz="1000" b="1">
                <a:solidFill>
                  <a:srgbClr val="FFFFFF"/>
                </a:solidFill>
              </a:rPr>
              <a:t>De psychodynamische benadering:</a:t>
            </a:r>
          </a:p>
          <a:p>
            <a:pPr lvl="1"/>
            <a:r>
              <a:rPr lang="nl-NL" sz="1000">
                <a:solidFill>
                  <a:srgbClr val="FFFFFF"/>
                </a:solidFill>
              </a:rPr>
              <a:t>Gaat over het deel van de menselijke persoonlijkheid die voortdurend moet kiezen. Immers de vraag ligt open of je kiest voor wat je wilt of kiest voor wat mag en hoort. </a:t>
            </a:r>
          </a:p>
          <a:p>
            <a:r>
              <a:rPr lang="nl-NL" sz="1000" b="1">
                <a:solidFill>
                  <a:srgbClr val="FFFFFF"/>
                </a:solidFill>
              </a:rPr>
              <a:t>De behavioristische benadering:</a:t>
            </a:r>
          </a:p>
          <a:p>
            <a:pPr lvl="1"/>
            <a:r>
              <a:rPr lang="nl-NL" sz="1000">
                <a:solidFill>
                  <a:srgbClr val="FFFFFF"/>
                </a:solidFill>
              </a:rPr>
              <a:t>Hierbij wordt de nadruk gelegd op keuzes maken, op motieven waarop je gedrag baseert. </a:t>
            </a:r>
          </a:p>
          <a:p>
            <a:r>
              <a:rPr lang="nl-NL" sz="1000" b="1">
                <a:solidFill>
                  <a:srgbClr val="FFFFFF"/>
                </a:solidFill>
              </a:rPr>
              <a:t>De cognitieve benadering:</a:t>
            </a:r>
          </a:p>
          <a:p>
            <a:pPr lvl="1"/>
            <a:r>
              <a:rPr lang="nl-NL" sz="1000">
                <a:solidFill>
                  <a:srgbClr val="FFFFFF"/>
                </a:solidFill>
              </a:rPr>
              <a:t>Deze benadering legt de nadruk op waarden, informatie en algemene opvattingen in de tijd die ook een rol spelen in gedrag. </a:t>
            </a:r>
          </a:p>
          <a:p>
            <a:r>
              <a:rPr lang="nl-NL" sz="1000" b="1">
                <a:solidFill>
                  <a:srgbClr val="FFFFFF"/>
                </a:solidFill>
              </a:rPr>
              <a:t>De humanistische benadering:</a:t>
            </a:r>
          </a:p>
          <a:p>
            <a:pPr lvl="1"/>
            <a:r>
              <a:rPr lang="nl-NL" sz="1000">
                <a:solidFill>
                  <a:srgbClr val="FFFFFF"/>
                </a:solidFill>
              </a:rPr>
              <a:t>Hecht veel waarde aan het aangeboren vermogen van de mens om te willen groeien en ontwikkelen. De benadering is meestal op zoek naar mogelijkheden en ontplooiing. </a:t>
            </a:r>
          </a:p>
          <a:p>
            <a:r>
              <a:rPr lang="nl-NL" sz="1000" b="1">
                <a:solidFill>
                  <a:srgbClr val="FFFFFF"/>
                </a:solidFill>
              </a:rPr>
              <a:t>De biologische benadering: </a:t>
            </a:r>
          </a:p>
          <a:p>
            <a:pPr lvl="1"/>
            <a:r>
              <a:rPr lang="nl-NL" sz="1000">
                <a:solidFill>
                  <a:srgbClr val="FFFFFF"/>
                </a:solidFill>
              </a:rPr>
              <a:t>Baseert zich deel op oude waarden en kennis. Door de technieken meten ze gedrag en de menselijke reacties beter. De technieken om de hersengebieden positief te beïnvloeden door medicijnen, via licht en geluid, operatief en door oefening nemen toe. </a:t>
            </a:r>
          </a:p>
        </p:txBody>
      </p:sp>
    </p:spTree>
    <p:extLst>
      <p:ext uri="{BB962C8B-B14F-4D97-AF65-F5344CB8AC3E}">
        <p14:creationId xmlns:p14="http://schemas.microsoft.com/office/powerpoint/2010/main" val="80188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heel(1)">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down)">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1000"/>
                                        <p:tgtEl>
                                          <p:spTgt spid="3">
                                            <p:txEl>
                                              <p:pRg st="7" end="7"/>
                                            </p:txEl>
                                          </p:spTgt>
                                        </p:tgtEl>
                                      </p:cBhvr>
                                    </p:animEffect>
                                    <p:anim calcmode="lin" valueType="num">
                                      <p:cBhvr>
                                        <p:cTn id="2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Effect transition="in" filter="fade">
                                      <p:cBhvr>
                                        <p:cTn id="29"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7815DC-2624-45E3-BAB2-0216CE08CEEF}"/>
              </a:ext>
            </a:extLst>
          </p:cNvPr>
          <p:cNvSpPr>
            <a:spLocks noGrp="1"/>
          </p:cNvSpPr>
          <p:nvPr>
            <p:ph type="title"/>
          </p:nvPr>
        </p:nvSpPr>
        <p:spPr/>
        <p:txBody>
          <a:bodyPr/>
          <a:lstStyle/>
          <a:p>
            <a:r>
              <a:rPr lang="nl-NL" dirty="0"/>
              <a:t>Begrippen</a:t>
            </a:r>
          </a:p>
        </p:txBody>
      </p:sp>
      <p:sp>
        <p:nvSpPr>
          <p:cNvPr id="3" name="Tijdelijke aanduiding voor inhoud 2">
            <a:extLst>
              <a:ext uri="{FF2B5EF4-FFF2-40B4-BE49-F238E27FC236}">
                <a16:creationId xmlns:a16="http://schemas.microsoft.com/office/drawing/2014/main" id="{7BDDA7EF-0EF5-41A5-8AA2-EBDBA5DF7047}"/>
              </a:ext>
            </a:extLst>
          </p:cNvPr>
          <p:cNvSpPr>
            <a:spLocks noGrp="1"/>
          </p:cNvSpPr>
          <p:nvPr>
            <p:ph idx="1"/>
          </p:nvPr>
        </p:nvSpPr>
        <p:spPr/>
        <p:txBody>
          <a:bodyPr>
            <a:normAutofit fontScale="85000" lnSpcReduction="20000"/>
          </a:bodyPr>
          <a:lstStyle/>
          <a:p>
            <a:r>
              <a:rPr lang="nl-NL" dirty="0"/>
              <a:t>Vraaggericht werken: </a:t>
            </a:r>
          </a:p>
          <a:p>
            <a:pPr lvl="1"/>
            <a:r>
              <a:rPr lang="nl-NL" dirty="0"/>
              <a:t>Is het motto in de maatschappelijk zorg van deze tijd. Vanuit het idee van empowerment, het stimuleren van cliënten om zelf verantwoordelijkheid te dragen en zelfredzaamheid te tonen, moet de cliënt in staat zijn om zijn zegje te doen. </a:t>
            </a:r>
          </a:p>
          <a:p>
            <a:endParaRPr lang="nl-NL" dirty="0"/>
          </a:p>
          <a:p>
            <a:r>
              <a:rPr lang="nl-NL" dirty="0"/>
              <a:t>Identiteit: </a:t>
            </a:r>
          </a:p>
          <a:p>
            <a:pPr lvl="1"/>
            <a:r>
              <a:rPr lang="nl-NL" dirty="0"/>
              <a:t>Het beeld dat iemand van zichzelf heeft, is het zelfbeeld of zelfconcept.</a:t>
            </a:r>
          </a:p>
          <a:p>
            <a:endParaRPr lang="nl-NL" dirty="0"/>
          </a:p>
          <a:p>
            <a:r>
              <a:rPr lang="nl-NL" dirty="0"/>
              <a:t>Instructies geven: </a:t>
            </a:r>
          </a:p>
          <a:p>
            <a:pPr lvl="1"/>
            <a:r>
              <a:rPr lang="nl-NL" dirty="0"/>
              <a:t>Regelmatig moet je je cliënten instructies geven, over bijvoorbeeld een aanpak van een activiteit of hoe een apparaat werkt. </a:t>
            </a:r>
          </a:p>
          <a:p>
            <a:pPr lvl="2"/>
            <a:r>
              <a:rPr lang="nl-NL" dirty="0"/>
              <a:t>Samenvatten waar de kennis over gaat;</a:t>
            </a:r>
          </a:p>
          <a:p>
            <a:pPr lvl="2"/>
            <a:r>
              <a:rPr lang="nl-NL" dirty="0"/>
              <a:t>Voorkennis van de cliënt peilen;</a:t>
            </a:r>
          </a:p>
          <a:p>
            <a:pPr lvl="2"/>
            <a:r>
              <a:rPr lang="nl-NL" dirty="0"/>
              <a:t>Eventuele bijkomende uitleg geven.</a:t>
            </a:r>
          </a:p>
          <a:p>
            <a:endParaRPr lang="nl-NL" dirty="0"/>
          </a:p>
        </p:txBody>
      </p:sp>
    </p:spTree>
    <p:extLst>
      <p:ext uri="{BB962C8B-B14F-4D97-AF65-F5344CB8AC3E}">
        <p14:creationId xmlns:p14="http://schemas.microsoft.com/office/powerpoint/2010/main" val="197014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circle(in)">
                                      <p:cBhvr>
                                        <p:cTn id="14" dur="2000"/>
                                        <p:tgtEl>
                                          <p:spTgt spid="3">
                                            <p:txEl>
                                              <p:pRg st="4" end="4"/>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2000"/>
                                        <p:tgtEl>
                                          <p:spTgt spid="3">
                                            <p:txEl>
                                              <p:pRg st="7" end="7"/>
                                            </p:txEl>
                                          </p:spTgt>
                                        </p:tgtEl>
                                      </p:cBhvr>
                                    </p:animEffect>
                                    <p:anim calcmode="lin" valueType="num">
                                      <p:cBhvr>
                                        <p:cTn id="20" dur="2000" fill="hold"/>
                                        <p:tgtEl>
                                          <p:spTgt spid="3">
                                            <p:txEl>
                                              <p:pRg st="7" end="7"/>
                                            </p:txEl>
                                          </p:spTgt>
                                        </p:tgtEl>
                                        <p:attrNameLst>
                                          <p:attrName>ppt_w</p:attrName>
                                        </p:attrNameLst>
                                      </p:cBhvr>
                                      <p:tavLst>
                                        <p:tav tm="0" fmla="#ppt_w*sin(2.5*pi*$)">
                                          <p:val>
                                            <p:fltVal val="0"/>
                                          </p:val>
                                        </p:tav>
                                        <p:tav tm="100000">
                                          <p:val>
                                            <p:fltVal val="1"/>
                                          </p:val>
                                        </p:tav>
                                      </p:tavLst>
                                    </p:anim>
                                    <p:anim calcmode="lin" valueType="num">
                                      <p:cBhvr>
                                        <p:cTn id="21" dur="2000" fill="hold"/>
                                        <p:tgtEl>
                                          <p:spTgt spid="3">
                                            <p:txEl>
                                              <p:pRg st="7" end="7"/>
                                            </p:txEl>
                                          </p:spTgt>
                                        </p:tgtEl>
                                        <p:attrNameLst>
                                          <p:attrName>ppt_h</p:attrName>
                                        </p:attrNameLst>
                                      </p:cBhvr>
                                      <p:tavLst>
                                        <p:tav tm="0">
                                          <p:val>
                                            <p:strVal val="#ppt_h"/>
                                          </p:val>
                                        </p:tav>
                                        <p:tav tm="100000">
                                          <p:val>
                                            <p:strVal val="#ppt_h"/>
                                          </p:val>
                                        </p:tav>
                                      </p:tavLst>
                                    </p:anim>
                                  </p:childTnLst>
                                </p:cTn>
                              </p:par>
                              <p:par>
                                <p:cTn id="22" presetID="45" presetClass="entr" presetSubtype="0" fill="hold" nodeType="with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fade">
                                      <p:cBhvr>
                                        <p:cTn id="24" dur="2000"/>
                                        <p:tgtEl>
                                          <p:spTgt spid="3">
                                            <p:txEl>
                                              <p:pRg st="8" end="8"/>
                                            </p:txEl>
                                          </p:spTgt>
                                        </p:tgtEl>
                                      </p:cBhvr>
                                    </p:animEffect>
                                    <p:anim calcmode="lin" valueType="num">
                                      <p:cBhvr>
                                        <p:cTn id="25" dur="2000" fill="hold"/>
                                        <p:tgtEl>
                                          <p:spTgt spid="3">
                                            <p:txEl>
                                              <p:pRg st="8" end="8"/>
                                            </p:txEl>
                                          </p:spTgt>
                                        </p:tgtEl>
                                        <p:attrNameLst>
                                          <p:attrName>ppt_w</p:attrName>
                                        </p:attrNameLst>
                                      </p:cBhvr>
                                      <p:tavLst>
                                        <p:tav tm="0" fmla="#ppt_w*sin(2.5*pi*$)">
                                          <p:val>
                                            <p:fltVal val="0"/>
                                          </p:val>
                                        </p:tav>
                                        <p:tav tm="100000">
                                          <p:val>
                                            <p:fltVal val="1"/>
                                          </p:val>
                                        </p:tav>
                                      </p:tavLst>
                                    </p:anim>
                                    <p:anim calcmode="lin" valueType="num">
                                      <p:cBhvr>
                                        <p:cTn id="26" dur="2000" fill="hold"/>
                                        <p:tgtEl>
                                          <p:spTgt spid="3">
                                            <p:txEl>
                                              <p:pRg st="8" end="8"/>
                                            </p:txEl>
                                          </p:spTgt>
                                        </p:tgtEl>
                                        <p:attrNameLst>
                                          <p:attrName>ppt_h</p:attrName>
                                        </p:attrNameLst>
                                      </p:cBhvr>
                                      <p:tavLst>
                                        <p:tav tm="0">
                                          <p:val>
                                            <p:strVal val="#ppt_h"/>
                                          </p:val>
                                        </p:tav>
                                        <p:tav tm="100000">
                                          <p:val>
                                            <p:strVal val="#ppt_h"/>
                                          </p:val>
                                        </p:tav>
                                      </p:tavLst>
                                    </p:anim>
                                  </p:childTnLst>
                                </p:cTn>
                              </p:par>
                              <p:par>
                                <p:cTn id="27" presetID="45"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Effect transition="in" filter="fade">
                                      <p:cBhvr>
                                        <p:cTn id="29" dur="2000"/>
                                        <p:tgtEl>
                                          <p:spTgt spid="3">
                                            <p:txEl>
                                              <p:pRg st="9" end="9"/>
                                            </p:txEl>
                                          </p:spTgt>
                                        </p:tgtEl>
                                      </p:cBhvr>
                                    </p:animEffect>
                                    <p:anim calcmode="lin" valueType="num">
                                      <p:cBhvr>
                                        <p:cTn id="30" dur="2000" fill="hold"/>
                                        <p:tgtEl>
                                          <p:spTgt spid="3">
                                            <p:txEl>
                                              <p:pRg st="9" end="9"/>
                                            </p:txEl>
                                          </p:spTgt>
                                        </p:tgtEl>
                                        <p:attrNameLst>
                                          <p:attrName>ppt_w</p:attrName>
                                        </p:attrNameLst>
                                      </p:cBhvr>
                                      <p:tavLst>
                                        <p:tav tm="0" fmla="#ppt_w*sin(2.5*pi*$)">
                                          <p:val>
                                            <p:fltVal val="0"/>
                                          </p:val>
                                        </p:tav>
                                        <p:tav tm="100000">
                                          <p:val>
                                            <p:fltVal val="1"/>
                                          </p:val>
                                        </p:tav>
                                      </p:tavLst>
                                    </p:anim>
                                    <p:anim calcmode="lin" valueType="num">
                                      <p:cBhvr>
                                        <p:cTn id="31" dur="2000" fill="hold"/>
                                        <p:tgtEl>
                                          <p:spTgt spid="3">
                                            <p:txEl>
                                              <p:pRg st="9" end="9"/>
                                            </p:txEl>
                                          </p:spTgt>
                                        </p:tgtEl>
                                        <p:attrNameLst>
                                          <p:attrName>ppt_h</p:attrName>
                                        </p:attrNameLst>
                                      </p:cBhvr>
                                      <p:tavLst>
                                        <p:tav tm="0">
                                          <p:val>
                                            <p:strVal val="#ppt_h"/>
                                          </p:val>
                                        </p:tav>
                                        <p:tav tm="100000">
                                          <p:val>
                                            <p:strVal val="#ppt_h"/>
                                          </p:val>
                                        </p:tav>
                                      </p:tavLst>
                                    </p:anim>
                                  </p:childTnLst>
                                </p:cTn>
                              </p:par>
                              <p:par>
                                <p:cTn id="32" presetID="45" presetClass="entr" presetSubtype="0" fill="hold" nodeType="with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fade">
                                      <p:cBhvr>
                                        <p:cTn id="34" dur="2000"/>
                                        <p:tgtEl>
                                          <p:spTgt spid="3">
                                            <p:txEl>
                                              <p:pRg st="10" end="10"/>
                                            </p:txEl>
                                          </p:spTgt>
                                        </p:tgtEl>
                                      </p:cBhvr>
                                    </p:animEffect>
                                    <p:anim calcmode="lin" valueType="num">
                                      <p:cBhvr>
                                        <p:cTn id="35" dur="2000" fill="hold"/>
                                        <p:tgtEl>
                                          <p:spTgt spid="3">
                                            <p:txEl>
                                              <p:pRg st="10" end="10"/>
                                            </p:txEl>
                                          </p:spTgt>
                                        </p:tgtEl>
                                        <p:attrNameLst>
                                          <p:attrName>ppt_w</p:attrName>
                                        </p:attrNameLst>
                                      </p:cBhvr>
                                      <p:tavLst>
                                        <p:tav tm="0" fmla="#ppt_w*sin(2.5*pi*$)">
                                          <p:val>
                                            <p:fltVal val="0"/>
                                          </p:val>
                                        </p:tav>
                                        <p:tav tm="100000">
                                          <p:val>
                                            <p:fltVal val="1"/>
                                          </p:val>
                                        </p:tav>
                                      </p:tavLst>
                                    </p:anim>
                                    <p:anim calcmode="lin" valueType="num">
                                      <p:cBhvr>
                                        <p:cTn id="36" dur="2000" fill="hold"/>
                                        <p:tgtEl>
                                          <p:spTgt spid="3">
                                            <p:txEl>
                                              <p:pRg st="10" end="1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F1D3F0A-8211-4C51-A1CB-C6C64E8A3CD7}"/>
              </a:ext>
            </a:extLst>
          </p:cNvPr>
          <p:cNvSpPr>
            <a:spLocks noGrp="1"/>
          </p:cNvSpPr>
          <p:nvPr>
            <p:ph type="title"/>
          </p:nvPr>
        </p:nvSpPr>
        <p:spPr>
          <a:xfrm>
            <a:off x="1075767" y="1188637"/>
            <a:ext cx="2988234" cy="4480726"/>
          </a:xfrm>
        </p:spPr>
        <p:txBody>
          <a:bodyPr>
            <a:normAutofit/>
          </a:bodyPr>
          <a:lstStyle/>
          <a:p>
            <a:pPr algn="r"/>
            <a:r>
              <a:rPr lang="nl-NL" sz="4600"/>
              <a:t>Uitleg opdrachten </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57DED49E-4AD1-40F3-BB89-A65C6D97D7D6}"/>
              </a:ext>
            </a:extLst>
          </p:cNvPr>
          <p:cNvSpPr>
            <a:spLocks noGrp="1"/>
          </p:cNvSpPr>
          <p:nvPr>
            <p:ph idx="1"/>
          </p:nvPr>
        </p:nvSpPr>
        <p:spPr>
          <a:xfrm>
            <a:off x="5255260" y="1648870"/>
            <a:ext cx="4702848" cy="3560260"/>
          </a:xfrm>
        </p:spPr>
        <p:txBody>
          <a:bodyPr anchor="ctr">
            <a:normAutofit/>
          </a:bodyPr>
          <a:lstStyle/>
          <a:p>
            <a:pPr marL="0" indent="0">
              <a:buNone/>
            </a:pPr>
            <a:r>
              <a:rPr lang="nl-NL" sz="1300" b="1"/>
              <a:t>Opdracht: Benaderingen</a:t>
            </a:r>
          </a:p>
          <a:p>
            <a:r>
              <a:rPr lang="nl-NL" sz="1300"/>
              <a:t>Je hebt net gelezen over diverse benaderingen.</a:t>
            </a:r>
            <a:br>
              <a:rPr lang="nl-NL" sz="1300"/>
            </a:br>
            <a:r>
              <a:rPr lang="nl-NL" sz="1300"/>
              <a:t>Welke benadering past het beste bij jullie dagbesteding? Leg ook uit waarom deze het beste bij jullie dagbesteding past en wat maakt dat de andere benaderingen niet bij jullie past.</a:t>
            </a:r>
          </a:p>
          <a:p>
            <a:r>
              <a:rPr lang="nl-NL" sz="1300"/>
              <a:t>Leg daarna uit hoe deze benadering tot uiting komt op jullie dagbesteding.</a:t>
            </a:r>
          </a:p>
          <a:p>
            <a:endParaRPr lang="nl-NL" sz="1300"/>
          </a:p>
          <a:p>
            <a:pPr marL="0" indent="0">
              <a:buNone/>
            </a:pPr>
            <a:r>
              <a:rPr lang="nl-NL" sz="1300" b="1"/>
              <a:t>Opdracht: Vraaggericht werken</a:t>
            </a:r>
          </a:p>
          <a:p>
            <a:r>
              <a:rPr lang="nl-NL" sz="1300"/>
              <a:t>Vraaggericht en -gestuurd werken is het motto in de maatschappelijk zorg van deze tijd.</a:t>
            </a:r>
            <a:br>
              <a:rPr lang="nl-NL" sz="1300"/>
            </a:br>
            <a:r>
              <a:rPr lang="nl-NL" sz="1300"/>
              <a:t>Hoe komt dit terug bij jullie in de dagbesteding? Leg uit hoe jullie dat laten zien en hoe jullie hier mee te werk gaan.</a:t>
            </a:r>
          </a:p>
        </p:txBody>
      </p:sp>
    </p:spTree>
    <p:extLst>
      <p:ext uri="{BB962C8B-B14F-4D97-AF65-F5344CB8AC3E}">
        <p14:creationId xmlns:p14="http://schemas.microsoft.com/office/powerpoint/2010/main" val="2196522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D72D4D1-076F-49D3-9889-EFC4F6D7CA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E697469-48EA-42B9-9C3B-B014FEF0D435}"/>
              </a:ext>
            </a:extLst>
          </p:cNvPr>
          <p:cNvSpPr>
            <a:spLocks noGrp="1"/>
          </p:cNvSpPr>
          <p:nvPr>
            <p:ph type="title"/>
          </p:nvPr>
        </p:nvSpPr>
        <p:spPr>
          <a:xfrm>
            <a:off x="838200" y="963877"/>
            <a:ext cx="3494362" cy="4930246"/>
          </a:xfrm>
        </p:spPr>
        <p:txBody>
          <a:bodyPr>
            <a:normAutofit/>
          </a:bodyPr>
          <a:lstStyle/>
          <a:p>
            <a:pPr algn="r"/>
            <a:r>
              <a:rPr lang="nl-NL" dirty="0"/>
              <a:t>Uitleg opdrachten </a:t>
            </a:r>
            <a:endParaRPr lang="nl-NL"/>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B080C5EC-30B5-4FB7-BEC5-F5D3B6345D20}"/>
              </a:ext>
            </a:extLst>
          </p:cNvPr>
          <p:cNvSpPr>
            <a:spLocks noGrp="1"/>
          </p:cNvSpPr>
          <p:nvPr>
            <p:ph idx="1"/>
          </p:nvPr>
        </p:nvSpPr>
        <p:spPr>
          <a:xfrm>
            <a:off x="4976031" y="963877"/>
            <a:ext cx="6377769" cy="4930246"/>
          </a:xfrm>
        </p:spPr>
        <p:txBody>
          <a:bodyPr anchor="ctr">
            <a:normAutofit/>
          </a:bodyPr>
          <a:lstStyle/>
          <a:p>
            <a:pPr marL="0" indent="0">
              <a:buNone/>
            </a:pPr>
            <a:r>
              <a:rPr lang="nl-NL" sz="2200" b="1"/>
              <a:t>Opdracht: Vacature</a:t>
            </a:r>
            <a:br>
              <a:rPr lang="nl-NL" sz="2200"/>
            </a:br>
            <a:r>
              <a:rPr lang="nl-NL" sz="2200"/>
              <a:t>Wanneer je een dagbesteding begint heb je natuurlijk personeel nodig. Vaak moet je een vacature online zetten, daarom is de opdracht die jullie krijgen om een vacature te maken die je online kunt zetten. In de vacature komen onder andere terug:</a:t>
            </a:r>
          </a:p>
          <a:p>
            <a:r>
              <a:rPr lang="nl-NL" sz="2200"/>
              <a:t>Wat jullie visie en missie is;</a:t>
            </a:r>
          </a:p>
          <a:p>
            <a:r>
              <a:rPr lang="nl-NL" sz="2200"/>
              <a:t>Om wat voor vacature gaat het;</a:t>
            </a:r>
          </a:p>
          <a:p>
            <a:r>
              <a:rPr lang="nl-NL" sz="2200"/>
              <a:t>Wat de werkzaamheden zijn;</a:t>
            </a:r>
          </a:p>
          <a:p>
            <a:r>
              <a:rPr lang="nl-NL" sz="2200"/>
              <a:t>Wat de je verwacht van de geïnteresseerde (denk aan competenties en kwaliteiten);</a:t>
            </a:r>
          </a:p>
          <a:p>
            <a:r>
              <a:rPr lang="nl-NL" sz="2200"/>
              <a:t>Wat hebben jullie te bieden?</a:t>
            </a:r>
          </a:p>
          <a:p>
            <a:endParaRPr lang="nl-NL" sz="2200"/>
          </a:p>
        </p:txBody>
      </p:sp>
    </p:spTree>
    <p:extLst>
      <p:ext uri="{BB962C8B-B14F-4D97-AF65-F5344CB8AC3E}">
        <p14:creationId xmlns:p14="http://schemas.microsoft.com/office/powerpoint/2010/main" val="3862852329"/>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295A445-E955-4747-A3CC-C9AAD83351E0}"/>
              </a:ext>
            </a:extLst>
          </p:cNvPr>
          <p:cNvSpPr>
            <a:spLocks noGrp="1"/>
          </p:cNvSpPr>
          <p:nvPr>
            <p:ph type="title"/>
          </p:nvPr>
        </p:nvSpPr>
        <p:spPr>
          <a:xfrm>
            <a:off x="1156851" y="637762"/>
            <a:ext cx="9888496" cy="900131"/>
          </a:xfrm>
        </p:spPr>
        <p:txBody>
          <a:bodyPr anchor="t">
            <a:normAutofit/>
          </a:bodyPr>
          <a:lstStyle/>
          <a:p>
            <a:r>
              <a:rPr lang="nl-NL" sz="4000">
                <a:solidFill>
                  <a:schemeClr val="bg1"/>
                </a:solidFill>
              </a:rPr>
              <a:t>Uitleg opdrachten</a:t>
            </a:r>
          </a:p>
        </p:txBody>
      </p:sp>
      <p:sp>
        <p:nvSpPr>
          <p:cNvPr id="14"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4B143047-FDF8-484C-9B42-7499A4E1FB8C}"/>
              </a:ext>
            </a:extLst>
          </p:cNvPr>
          <p:cNvSpPr>
            <a:spLocks noGrp="1"/>
          </p:cNvSpPr>
          <p:nvPr>
            <p:ph idx="1"/>
          </p:nvPr>
        </p:nvSpPr>
        <p:spPr>
          <a:xfrm>
            <a:off x="1155548" y="2217343"/>
            <a:ext cx="9880893" cy="3959619"/>
          </a:xfrm>
        </p:spPr>
        <p:txBody>
          <a:bodyPr>
            <a:normAutofit/>
          </a:bodyPr>
          <a:lstStyle/>
          <a:p>
            <a:r>
              <a:rPr lang="nl-NL" sz="2400" b="1" dirty="0"/>
              <a:t>Opdracht: Instructieformat</a:t>
            </a:r>
            <a:br>
              <a:rPr lang="nl-NL" sz="2400" dirty="0"/>
            </a:br>
            <a:r>
              <a:rPr lang="nl-NL" sz="2400" dirty="0"/>
              <a:t>Regelmatig moet je als beroepskracht maatschappelijk zorg je cliënt(en) instructie geven, bijvoorbeeld over de aanpak van een activiteit of hoe een bepaald apparaat of een bepaalde instantie werkt. Voor deze opdracht gaan jullie een instructieformat maken. Kijk naar paragraaf 3.5 instructies geven en maak aan de hand van deze theorie een instructieformat die jullie kunnen gebruiken voor de activiteiten die jullie aanbieden op jullie dagbesteding.</a:t>
            </a:r>
          </a:p>
        </p:txBody>
      </p:sp>
    </p:spTree>
    <p:extLst>
      <p:ext uri="{BB962C8B-B14F-4D97-AF65-F5344CB8AC3E}">
        <p14:creationId xmlns:p14="http://schemas.microsoft.com/office/powerpoint/2010/main" val="926238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Tijdelijke aanduiding voor inhoud 3" descr="Afbeelding met speelgoed, tafel, sneeuw, skiën&#10;&#10;Automatisch gegenereerde beschrijving">
            <a:extLst>
              <a:ext uri="{FF2B5EF4-FFF2-40B4-BE49-F238E27FC236}">
                <a16:creationId xmlns:a16="http://schemas.microsoft.com/office/drawing/2014/main" id="{527ABF1F-3E4C-4ED6-9F7C-465C4AD4D022}"/>
              </a:ext>
            </a:extLst>
          </p:cNvPr>
          <p:cNvPicPr>
            <a:picLocks noGrp="1" noChangeAspect="1"/>
          </p:cNvPicPr>
          <p:nvPr>
            <p:ph idx="1"/>
          </p:nvPr>
        </p:nvPicPr>
        <p:blipFill rotWithShape="1">
          <a:blip r:embed="rId2"/>
          <a:srcRect t="10291" b="14709"/>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8974B36-C8C4-44B5-91F8-DB4B25391FE7}"/>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Aan de slag </a:t>
            </a:r>
          </a:p>
        </p:txBody>
      </p:sp>
      <p:cxnSp>
        <p:nvCxnSpPr>
          <p:cNvPr id="14"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1653436"/>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1271</TotalTime>
  <Words>576</Words>
  <Application>Microsoft Office PowerPoint</Application>
  <PresentationFormat>Breedbeeld</PresentationFormat>
  <Paragraphs>54</Paragraphs>
  <Slides>10</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10</vt:i4>
      </vt:variant>
    </vt:vector>
  </HeadingPairs>
  <TitlesOfParts>
    <vt:vector size="14" baseType="lpstr">
      <vt:lpstr>Arial</vt:lpstr>
      <vt:lpstr>Calibri</vt:lpstr>
      <vt:lpstr>Calibri Light</vt:lpstr>
      <vt:lpstr>Kantoorthema</vt:lpstr>
      <vt:lpstr>Dagbesteding: de betekenis van dagbesteding voor de beroepskracht</vt:lpstr>
      <vt:lpstr>Planning voor vandaag! </vt:lpstr>
      <vt:lpstr>Inchecken </vt:lpstr>
      <vt:lpstr>Begrippen</vt:lpstr>
      <vt:lpstr>Begrippen</vt:lpstr>
      <vt:lpstr>Uitleg opdrachten </vt:lpstr>
      <vt:lpstr>Uitleg opdrachten </vt:lpstr>
      <vt:lpstr>Uitleg opdrachten</vt:lpstr>
      <vt:lpstr>Aan de slag </vt:lpstr>
      <vt:lpstr>Uitchecken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Dagbesteding</dc:title>
  <dc:creator>Jason Arends</dc:creator>
  <cp:lastModifiedBy>Jason Arends</cp:lastModifiedBy>
  <cp:revision>1</cp:revision>
  <dcterms:created xsi:type="dcterms:W3CDTF">2020-09-04T12:56:10Z</dcterms:created>
  <dcterms:modified xsi:type="dcterms:W3CDTF">2020-09-29T18:03:16Z</dcterms:modified>
</cp:coreProperties>
</file>